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18D00-EE67-411E-B6BD-805E8D1587B6}" v="3" dt="2019-06-17T23:08:38.479"/>
  </p1510:revLst>
</p1510:revInfo>
</file>

<file path=ppt/tableStyles.xml><?xml version="1.0" encoding="utf-8"?>
<a:tblStyleLst xmlns:a="http://schemas.openxmlformats.org/drawingml/2006/main" def="{5C22544A-7EE6-4342-B048-85BDC9FD1C3A}">
  <a:tblStyle styleId="{ED39DB40-7DE7-46ED-BBB9-22F33E5FE7EB}" styleName="Normal Style 1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2EA1FB-0CFC-4A56-AEC5-BAC51FA1AD34}" styleName="Normal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4"/>
              </a:solidFill>
            </a:ln>
          </a:left>
          <a:right>
            <a:ln w="40000" cmpd="sng">
              <a:solidFill>
                <a:schemeClr val="accent4"/>
              </a:solidFill>
            </a:ln>
          </a:right>
          <a:top>
            <a:ln w="40000" cmpd="sng">
              <a:solidFill>
                <a:schemeClr val="accent4"/>
              </a:solidFill>
            </a:ln>
          </a:top>
          <a:bottom>
            <a:ln w="400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4">
          <a:shade val="80000"/>
        </a:schemeClr>
      </a:tcTxStyle>
      <a:tcStyle>
        <a:tcBdr>
          <a:bottom>
            <a:ln w="35400" cmpd="sng">
              <a:solidFill>
                <a:schemeClr val="accent4">
                  <a:shade val="80000"/>
                </a:schemeClr>
              </a:solidFill>
            </a:ln>
          </a:bottom>
        </a:tcBdr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43"/>
    <p:restoredTop sz="94660"/>
  </p:normalViewPr>
  <p:slideViewPr>
    <p:cSldViewPr snapToGrid="0">
      <p:cViewPr varScale="1">
        <p:scale>
          <a:sx n="94" d="100"/>
          <a:sy n="94" d="100"/>
        </p:scale>
        <p:origin x="108" y="438"/>
      </p:cViewPr>
      <p:guideLst>
        <p:guide orient="horz" pos="2156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oHyeong Jun" userId="a1161d3a-75a9-481a-90e0-527afcb99698" providerId="ADAL" clId="{EC518D00-EE67-411E-B6BD-805E8D1587B6}"/>
    <pc:docChg chg="undo custSel modSld">
      <pc:chgData name="YooHyeong Jun" userId="a1161d3a-75a9-481a-90e0-527afcb99698" providerId="ADAL" clId="{EC518D00-EE67-411E-B6BD-805E8D1587B6}" dt="2019-06-17T23:09:18.577" v="15" actId="1582"/>
      <pc:docMkLst>
        <pc:docMk/>
      </pc:docMkLst>
      <pc:sldChg chg="addSp delSp modSp">
        <pc:chgData name="YooHyeong Jun" userId="a1161d3a-75a9-481a-90e0-527afcb99698" providerId="ADAL" clId="{EC518D00-EE67-411E-B6BD-805E8D1587B6}" dt="2019-06-17T23:09:18.577" v="15" actId="1582"/>
        <pc:sldMkLst>
          <pc:docMk/>
          <pc:sldMk cId="0" sldId="258"/>
        </pc:sldMkLst>
        <pc:spChg chg="mod">
          <ac:chgData name="YooHyeong Jun" userId="a1161d3a-75a9-481a-90e0-527afcb99698" providerId="ADAL" clId="{EC518D00-EE67-411E-B6BD-805E8D1587B6}" dt="2019-06-17T23:08:32.517" v="8" actId="1076"/>
          <ac:spMkLst>
            <pc:docMk/>
            <pc:sldMk cId="0" sldId="258"/>
            <ac:spMk id="69" creationId="{00000000-0000-0000-0000-000000000000}"/>
          </ac:spMkLst>
        </pc:spChg>
        <pc:picChg chg="add mod">
          <ac:chgData name="YooHyeong Jun" userId="a1161d3a-75a9-481a-90e0-527afcb99698" providerId="ADAL" clId="{EC518D00-EE67-411E-B6BD-805E8D1587B6}" dt="2019-06-17T23:08:25.087" v="4" actId="1076"/>
          <ac:picMkLst>
            <pc:docMk/>
            <pc:sldMk cId="0" sldId="258"/>
            <ac:picMk id="19" creationId="{3134EB35-2E3D-4294-B51D-F6E5F71C3C3B}"/>
          </ac:picMkLst>
        </pc:picChg>
        <pc:cxnChg chg="add mod">
          <ac:chgData name="YooHyeong Jun" userId="a1161d3a-75a9-481a-90e0-527afcb99698" providerId="ADAL" clId="{EC518D00-EE67-411E-B6BD-805E8D1587B6}" dt="2019-06-17T23:09:18.577" v="15" actId="1582"/>
          <ac:cxnSpMkLst>
            <pc:docMk/>
            <pc:sldMk cId="0" sldId="258"/>
            <ac:cxnSpMk id="7" creationId="{1CE6EA87-4BE4-4C27-844C-2CF4294CD3AF}"/>
          </ac:cxnSpMkLst>
        </pc:cxnChg>
        <pc:cxnChg chg="add del mod">
          <ac:chgData name="YooHyeong Jun" userId="a1161d3a-75a9-481a-90e0-527afcb99698" providerId="ADAL" clId="{EC518D00-EE67-411E-B6BD-805E8D1587B6}" dt="2019-06-17T23:08:36.294" v="10" actId="478"/>
          <ac:cxnSpMkLst>
            <pc:docMk/>
            <pc:sldMk cId="0" sldId="258"/>
            <ac:cxnSpMk id="20" creationId="{E51B9A44-5ED6-479A-9D05-96E75E3AD7BF}"/>
          </ac:cxnSpMkLst>
        </pc:cxnChg>
      </pc:sldChg>
      <pc:sldChg chg="modSp">
        <pc:chgData name="YooHyeong Jun" userId="a1161d3a-75a9-481a-90e0-527afcb99698" providerId="ADAL" clId="{EC518D00-EE67-411E-B6BD-805E8D1587B6}" dt="2019-06-18T05:26:29.264" v="1" actId="14100"/>
        <pc:sldMkLst>
          <pc:docMk/>
          <pc:sldMk cId="0" sldId="270"/>
        </pc:sldMkLst>
        <pc:picChg chg="mod">
          <ac:chgData name="YooHyeong Jun" userId="a1161d3a-75a9-481a-90e0-527afcb99698" providerId="ADAL" clId="{EC518D00-EE67-411E-B6BD-805E8D1587B6}" dt="2019-06-18T05:26:29.264" v="1" actId="14100"/>
          <ac:picMkLst>
            <pc:docMk/>
            <pc:sldMk cId="0" sldId="270"/>
            <ac:picMk id="3" creationId="{5A19EF72-8A15-48AD-BB5B-1C69641C4B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CD86E04-AB08-4F4C-A40E-4A98C8670B61}" type="datetime1">
              <a:rPr lang="ko-KR" altLang="en-US"/>
              <a:pPr lvl="0">
                <a:defRPr lang="ko-KR" altLang="en-US"/>
              </a:pPr>
              <a:t>2019-06-18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59D8A8B-BB35-4B2C-9B37-B4941AB30F6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246155" y="0"/>
            <a:ext cx="5105400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>
          <a:xfrm>
            <a:off x="3134360" y="1334671"/>
            <a:ext cx="9591399" cy="1292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20000"/>
              </a:lnSpc>
              <a:defRPr lang="ko-KR" altLang="en-US"/>
            </a:pPr>
            <a:r>
              <a:rPr lang="en-US" altLang="ko-KR" sz="6600" spc="269">
                <a:solidFill>
                  <a:srgbClr val="FFCB05"/>
                </a:solidFill>
                <a:latin typeface="나눔스퀘어 ExtraBold"/>
                <a:ea typeface="나눔스퀘어 ExtraBold"/>
                <a:cs typeface="Segoe UI Black"/>
              </a:rPr>
              <a:t>AUTO</a:t>
            </a:r>
            <a:r>
              <a:rPr lang="en-US" altLang="ko-KR" sz="6600" spc="269">
                <a:solidFill>
                  <a:schemeClr val="bg2">
                    <a:lumMod val="2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       FAN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>
          <a:xfrm>
            <a:off x="3281529" y="1144460"/>
            <a:ext cx="2301541" cy="450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600" b="1" spc="293">
                <a:solidFill>
                  <a:srgbClr val="F0BF0A"/>
                </a:solidFill>
                <a:latin typeface="나눔스퀘어"/>
                <a:ea typeface="나눔스퀘어"/>
                <a:cs typeface="Calibri"/>
              </a:rPr>
              <a:t>presentation</a:t>
            </a:r>
            <a:endParaRPr lang="ru-RU" altLang="ko-KR" sz="1600" b="1" spc="293">
              <a:solidFill>
                <a:srgbClr val="F0BF0A"/>
              </a:solidFill>
              <a:latin typeface="나눔스퀘어"/>
              <a:ea typeface="나눔스퀘어"/>
              <a:cs typeface="Calibri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>
          <a:xfrm>
            <a:off x="7300592" y="4971924"/>
            <a:ext cx="4747314" cy="168414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400" spc="299">
                <a:solidFill>
                  <a:srgbClr val="3B3838"/>
                </a:solidFill>
                <a:latin typeface="나눔스퀘어 Bold"/>
                <a:ea typeface="나눔스퀘어 Bold"/>
                <a:cs typeface="Calibri"/>
              </a:rPr>
              <a:t>IT</a:t>
            </a:r>
            <a:r>
              <a:rPr lang="ko-KR" altLang="en-US" sz="1400" spc="299">
                <a:solidFill>
                  <a:srgbClr val="3B3838"/>
                </a:solidFill>
                <a:latin typeface="나눔스퀘어 Bold"/>
                <a:ea typeface="나눔스퀘어 Bold"/>
                <a:cs typeface="Calibri"/>
              </a:rPr>
              <a:t>공학부 		20141166 이대건</a:t>
            </a:r>
          </a:p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400" spc="299">
                <a:solidFill>
                  <a:srgbClr val="3B3838"/>
                </a:solidFill>
                <a:latin typeface="나눔스퀘어 Bold"/>
                <a:ea typeface="나눔스퀘어 Bold"/>
                <a:cs typeface="Calibri"/>
              </a:rPr>
              <a:t>IT</a:t>
            </a:r>
            <a:r>
              <a:rPr lang="ko-KR" altLang="en-US" sz="1400" spc="299">
                <a:solidFill>
                  <a:srgbClr val="3B3838"/>
                </a:solidFill>
                <a:latin typeface="나눔스퀘어 Bold"/>
                <a:ea typeface="나눔스퀘어 Bold"/>
                <a:cs typeface="Calibri"/>
              </a:rPr>
              <a:t>공학부 		</a:t>
            </a:r>
            <a:r>
              <a:rPr lang="en-US" altLang="ko-KR" sz="1400" spc="299">
                <a:solidFill>
                  <a:srgbClr val="3B3838"/>
                </a:solidFill>
                <a:latin typeface="나눔스퀘어 Bold"/>
                <a:ea typeface="나눔스퀘어 Bold"/>
                <a:cs typeface="Calibri"/>
              </a:rPr>
              <a:t>20131189 </a:t>
            </a:r>
            <a:r>
              <a:rPr lang="ko-KR" altLang="en-US" sz="1400" spc="299">
                <a:solidFill>
                  <a:srgbClr val="3B3838"/>
                </a:solidFill>
                <a:latin typeface="나눔스퀘어 Bold"/>
                <a:ea typeface="나눔스퀘어 Bold"/>
                <a:cs typeface="Calibri"/>
              </a:rPr>
              <a:t>이정훈</a:t>
            </a:r>
          </a:p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400" spc="299">
                <a:solidFill>
                  <a:srgbClr val="3B3838"/>
                </a:solidFill>
                <a:latin typeface="나눔스퀘어 Bold"/>
                <a:ea typeface="나눔스퀘어 Bold"/>
                <a:cs typeface="Calibri"/>
              </a:rPr>
              <a:t>IT</a:t>
            </a:r>
            <a:r>
              <a:rPr lang="ko-KR" altLang="en-US" sz="1400" spc="299">
                <a:solidFill>
                  <a:srgbClr val="3B3838"/>
                </a:solidFill>
                <a:latin typeface="나눔스퀘어 Bold"/>
                <a:ea typeface="나눔스퀘어 Bold"/>
                <a:cs typeface="Calibri"/>
              </a:rPr>
              <a:t>공학부 		20141157 김진호</a:t>
            </a:r>
          </a:p>
          <a:p>
            <a:pPr eaLnBrk="1" hangingPunct="1">
              <a:lnSpc>
                <a:spcPct val="150000"/>
              </a:lnSpc>
              <a:defRPr lang="ko-KR" altLang="en-US"/>
            </a:pPr>
            <a:r>
              <a:rPr lang="ko-KR" altLang="en-US" sz="1400" spc="299">
                <a:solidFill>
                  <a:srgbClr val="3B3838"/>
                </a:solidFill>
                <a:latin typeface="나눔스퀘어 Bold"/>
                <a:ea typeface="나눔스퀘어 Bold"/>
                <a:cs typeface="Calibri"/>
              </a:rPr>
              <a:t>제어자동화공학부	20141164 유형준</a:t>
            </a:r>
          </a:p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400" spc="299">
                <a:solidFill>
                  <a:srgbClr val="3B3838"/>
                </a:solidFill>
                <a:latin typeface="나눔스퀘어 Bold"/>
                <a:ea typeface="나눔스퀘어 Bold"/>
                <a:cs typeface="Calibri"/>
              </a:rPr>
              <a:t>IT</a:t>
            </a:r>
            <a:r>
              <a:rPr lang="ko-KR" altLang="en-US" sz="1400" spc="299">
                <a:solidFill>
                  <a:srgbClr val="3B3838"/>
                </a:solidFill>
                <a:latin typeface="나눔스퀘어 Bold"/>
                <a:ea typeface="나눔스퀘어 Bold"/>
                <a:cs typeface="Calibri"/>
              </a:rPr>
              <a:t>공학부 		20141172 전주하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>
          <a:xfrm>
            <a:off x="7346950" y="3429000"/>
            <a:ext cx="3150870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  <a:cs typeface="Calibri"/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>
          <a:xfrm>
            <a:off x="7295791" y="2733892"/>
            <a:ext cx="3308709" cy="6951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4000">
                <a:solidFill>
                  <a:srgbClr val="3B3838"/>
                </a:solidFill>
                <a:latin typeface="나눔스퀘어 ExtraBold"/>
                <a:ea typeface="나눔스퀘어 ExtraBold"/>
                <a:cs typeface="Segoe UI Black"/>
              </a:rPr>
              <a:t>오토-판</a:t>
            </a: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>
          <a:xfrm>
            <a:off x="2977801" y="4959288"/>
            <a:ext cx="4330959" cy="6140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2300" b="1" spc="419">
                <a:solidFill>
                  <a:srgbClr val="F0BF0A"/>
                </a:solidFill>
                <a:latin typeface="나눔스퀘어"/>
                <a:ea typeface="나눔스퀘어"/>
                <a:cs typeface="Calibri"/>
              </a:rPr>
              <a:t>AUTO-CARE(</a:t>
            </a:r>
            <a:r>
              <a:rPr lang="ko-KR" altLang="en-US" sz="2300" b="1" spc="419">
                <a:solidFill>
                  <a:srgbClr val="F0BF0A"/>
                </a:solidFill>
                <a:latin typeface="나눔스퀘어"/>
                <a:ea typeface="나눔스퀘어"/>
                <a:cs typeface="Calibri"/>
              </a:rPr>
              <a:t>오토케어)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1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>
          <a:xfrm>
            <a:off x="1207525" y="1281010"/>
            <a:ext cx="2610209" cy="4696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학습 부분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1361344" y="1207845"/>
            <a:ext cx="2435956" cy="1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2424" y="2346022"/>
            <a:ext cx="6191811" cy="3338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40420"/>
          <a:stretch>
            <a:fillRect/>
          </a:stretch>
        </p:blipFill>
        <p:spPr>
          <a:xfrm>
            <a:off x="7580096" y="2273423"/>
            <a:ext cx="3849903" cy="34108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24636" y="6012329"/>
            <a:ext cx="4634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&lt; </a:t>
            </a:r>
            <a:r>
              <a:rPr lang="ko-KR" altLang="en-US"/>
              <a:t>어노테이션 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66848" y="6012329"/>
            <a:ext cx="4634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&lt; </a:t>
            </a:r>
            <a:r>
              <a:rPr lang="ko-KR" altLang="en-US"/>
              <a:t>학습 진행 </a:t>
            </a:r>
            <a:r>
              <a:rPr lang="en-US" altLang="ko-KR"/>
              <a:t>( 20</a:t>
            </a:r>
            <a:r>
              <a:rPr lang="ko-KR" altLang="en-US"/>
              <a:t>만번 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>
          <a:xfrm>
            <a:off x="1199060" y="457199"/>
            <a:ext cx="3384229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S/W 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진행표</a:t>
            </a:r>
            <a:endParaRPr lang="ko-KR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/>
              <a:ea typeface="나눔스퀘어 ExtraBold"/>
              <a:cs typeface="Segoe UI Black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1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>
          <a:xfrm>
            <a:off x="1225870" y="1281011"/>
            <a:ext cx="9514480" cy="4411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영상 처리 </a:t>
            </a:r>
            <a:r>
              <a:rPr lang="en-US" altLang="ko-KR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( </a:t>
            </a:r>
            <a:r>
              <a:rPr lang="en-US" altLang="ko-KR" sz="2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opencv</a:t>
            </a:r>
            <a:r>
              <a:rPr lang="en-US" altLang="ko-KR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 </a:t>
            </a:r>
            <a:r>
              <a:rPr lang="ko-KR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사용 </a:t>
            </a:r>
            <a:r>
              <a:rPr lang="en-US" altLang="ko-KR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)</a:t>
            </a:r>
            <a:endParaRPr lang="ko-KR" altLang="en-US" sz="23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/>
              <a:ea typeface="나눔스퀘어 ExtraBold"/>
              <a:cs typeface="Segoe UI Black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361344" y="1191971"/>
            <a:ext cx="3401156" cy="145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녹화_2019_05_15_15_13_50_2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5072210" y="2026420"/>
            <a:ext cx="6183109" cy="4472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7969" y="3330820"/>
            <a:ext cx="3675356" cy="255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har char="-"/>
              <a:defRPr lang="ko-KR" altLang="en-US"/>
            </a:pPr>
            <a:r>
              <a:rPr lang="ko-KR" altLang="en-US"/>
              <a:t>웹캡을 통해 영상 출력</a:t>
            </a:r>
          </a:p>
          <a:p>
            <a:pPr marL="285750" indent="-285750">
              <a:buChar char="-"/>
              <a:defRPr lang="ko-KR" altLang="en-US"/>
            </a:pPr>
            <a:endParaRPr lang="en-US" altLang="ko-KR"/>
          </a:p>
          <a:p>
            <a:pPr marL="285750" indent="-285750">
              <a:buChar char="-"/>
              <a:defRPr lang="ko-KR" altLang="en-US"/>
            </a:pPr>
            <a:r>
              <a:rPr lang="ko-KR" altLang="en-US"/>
              <a:t>사람 상체 인식 시 최저 꼭지점과 최고 꼭지점 출력</a:t>
            </a:r>
          </a:p>
          <a:p>
            <a:pPr marL="285750" indent="-285750">
              <a:buChar char="-"/>
              <a:defRPr lang="ko-KR" altLang="en-US"/>
            </a:pPr>
            <a:endParaRPr lang="en-US" altLang="ko-KR"/>
          </a:p>
          <a:p>
            <a:pPr marL="285750" indent="-285750">
              <a:buChar char="-"/>
              <a:defRPr lang="ko-KR" altLang="en-US"/>
            </a:pPr>
            <a:r>
              <a:rPr lang="ko-KR" altLang="en-US"/>
              <a:t>화면 중앙점과 사각형 중앙점을 비교해 촤측에 있는지 우측에 있는지 인식</a:t>
            </a:r>
          </a:p>
          <a:p>
            <a:pPr marL="285750" indent="-285750">
              <a:buChar char="-"/>
              <a:defRPr lang="ko-KR" altLang="en-US"/>
            </a:pPr>
            <a:endParaRPr lang="ko-KR" altLang="en-US"/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>
          <a:xfrm>
            <a:off x="1245976" y="442812"/>
            <a:ext cx="3630821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S/W 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진행표</a:t>
            </a:r>
            <a:endParaRPr lang="ko-KR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/>
              <a:ea typeface="나눔스퀘어 ExtraBold"/>
              <a:cs typeface="Segoe UI Black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1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>
          <a:xfrm>
            <a:off x="1259736" y="1255612"/>
            <a:ext cx="9514480" cy="48873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소켓 통신 </a:t>
            </a:r>
            <a:r>
              <a:rPr lang="en-US" altLang="ko-KR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( Socket </a:t>
            </a:r>
            <a:r>
              <a:rPr lang="ko-KR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모듈 사용 </a:t>
            </a:r>
            <a:r>
              <a:rPr lang="en-US" altLang="ko-KR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)</a:t>
            </a:r>
            <a:endParaRPr lang="ko-KR" altLang="en-US" sz="26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/>
              <a:ea typeface="나눔스퀘어 ExtraBold"/>
              <a:cs typeface="Segoe UI Black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348644" y="1191972"/>
            <a:ext cx="4518756" cy="18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055678" y="2202708"/>
            <a:ext cx="2396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&lt; </a:t>
            </a:r>
            <a:r>
              <a:rPr lang="ko-KR" altLang="en-US"/>
              <a:t>클라이언트 소켓 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8586" y="2202708"/>
            <a:ext cx="2396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&lt; </a:t>
            </a:r>
            <a:r>
              <a:rPr lang="ko-KR" altLang="en-US"/>
              <a:t>서버 소켓 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4242" y="3429000"/>
            <a:ext cx="2667463" cy="1455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클라이언트로부터 연결 요청이 오기를 기다렸다가 연결 요청이 들어오면 연결을 맺고 다른 소캣을 만듦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80621" y="3594410"/>
            <a:ext cx="3524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소켓을 생성하고 서버로 연결 요청 및 데이터 전송</a:t>
            </a:r>
          </a:p>
        </p:txBody>
      </p:sp>
      <p:pic>
        <p:nvPicPr>
          <p:cNvPr id="1026" name="Picture 2" descr="ìì¼íµì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55464" y="2240808"/>
            <a:ext cx="3933825" cy="4238625"/>
          </a:xfrm>
          <a:prstGeom prst="rect">
            <a:avLst/>
          </a:prstGeom>
          <a:noFill/>
        </p:spPr>
      </p:pic>
      <p:sp>
        <p:nvSpPr>
          <p:cNvPr id="7" name="AutoShape 4" descr="ë°ì¤í¬íì ëí ì´ë¯¸ì§ ê²ìê²°ê³¼"/>
          <p:cNvSpPr>
            <a:spLocks noChangeAspect="1" noChangeArrowheads="1"/>
          </p:cNvSpPr>
          <p:nvPr/>
        </p:nvSpPr>
        <p:spPr>
          <a:xfrm>
            <a:off x="4010591" y="3676650"/>
            <a:ext cx="65659" cy="65659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normAutofit fontScale="25000" lnSpcReduction="2000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030" name="Picture 6" descr="ë°ì¤í¬í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991" y="5380671"/>
            <a:ext cx="1477329" cy="1477329"/>
          </a:xfrm>
          <a:prstGeom prst="rect">
            <a:avLst/>
          </a:prstGeom>
          <a:noFill/>
        </p:spPr>
      </p:pic>
      <p:pic>
        <p:nvPicPr>
          <p:cNvPr id="1032" name="Picture 8" descr="ë¼ì¦ë² ë¦¬í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309678" y="5174308"/>
            <a:ext cx="2039182" cy="1683692"/>
          </a:xfrm>
          <a:prstGeom prst="rect">
            <a:avLst/>
          </a:prstGeom>
          <a:noFill/>
        </p:spPr>
      </p:pic>
      <p:sp>
        <p:nvSpPr>
          <p:cNvPr id="1033" name="TextBox 7"/>
          <p:cNvSpPr txBox="1">
            <a:spLocks noChangeArrowheads="1"/>
          </p:cNvSpPr>
          <p:nvPr/>
        </p:nvSpPr>
        <p:spPr>
          <a:xfrm>
            <a:off x="1227280" y="455511"/>
            <a:ext cx="403334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S/W 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진행표</a:t>
            </a:r>
            <a:endParaRPr lang="ko-KR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/>
              <a:ea typeface="나눔스퀘어 ExtraBold"/>
              <a:cs typeface="Segoe UI Black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1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>
          <a:xfrm>
            <a:off x="1478458" y="1027012"/>
            <a:ext cx="9514480" cy="5173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개요도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/>
              <a:ea typeface="나눔스퀘어 ExtraBold"/>
              <a:cs typeface="Segoe UI Black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577244" y="988772"/>
            <a:ext cx="2562956" cy="18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1691" y="1756036"/>
            <a:ext cx="5629275" cy="4772025"/>
          </a:xfrm>
          <a:prstGeom prst="rect">
            <a:avLst/>
          </a:prstGeom>
        </p:spPr>
      </p:pic>
      <p:sp>
        <p:nvSpPr>
          <p:cNvPr id="44" name="TextBox 7"/>
          <p:cNvSpPr txBox="1">
            <a:spLocks noChangeArrowheads="1"/>
          </p:cNvSpPr>
          <p:nvPr/>
        </p:nvSpPr>
        <p:spPr>
          <a:xfrm>
            <a:off x="1477779" y="226911"/>
            <a:ext cx="4527909" cy="69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S/W 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진행표</a:t>
            </a:r>
            <a:endParaRPr lang="ko-KR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/>
              <a:ea typeface="나눔스퀘어 ExtraBold"/>
              <a:cs typeface="Segoe UI Black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1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>
          <a:xfrm>
            <a:off x="1707059" y="1319112"/>
            <a:ext cx="9514480" cy="5173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알고리즘</a:t>
            </a: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399444" y="1219200"/>
            <a:ext cx="2461356" cy="13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지도, 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2766" y="258388"/>
            <a:ext cx="6103724" cy="6341223"/>
          </a:xfrm>
          <a:prstGeom prst="rect">
            <a:avLst/>
          </a:prstGeom>
        </p:spPr>
      </p:pic>
      <p:sp>
        <p:nvSpPr>
          <p:cNvPr id="45" name="TextBox 7"/>
          <p:cNvSpPr txBox="1">
            <a:spLocks noChangeArrowheads="1"/>
          </p:cNvSpPr>
          <p:nvPr/>
        </p:nvSpPr>
        <p:spPr>
          <a:xfrm>
            <a:off x="1338760" y="442812"/>
            <a:ext cx="4527909" cy="69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S/W </a:t>
            </a:r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진행표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1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>
          <a:xfrm>
            <a:off x="1237159" y="442812"/>
            <a:ext cx="2826109" cy="69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시연영상</a:t>
            </a: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361344" y="1282700"/>
            <a:ext cx="2054956" cy="108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진호-선풍기">
            <a:hlinkClick r:id="" action="ppaction://media"/>
            <a:extLst>
              <a:ext uri="{FF2B5EF4-FFF2-40B4-BE49-F238E27FC236}">
                <a16:creationId xmlns:a16="http://schemas.microsoft.com/office/drawing/2014/main" id="{5A19EF72-8A15-48AD-BB5B-1C69641C4B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71950" y="0"/>
            <a:ext cx="3848100" cy="6858000"/>
          </a:xfrm>
          <a:prstGeom prst="rect">
            <a:avLst/>
          </a:prstGeom>
        </p:spPr>
      </p:pic>
      <p:pic>
        <p:nvPicPr>
          <p:cNvPr id="6" name="진호-컴퓨터">
            <a:hlinkClick r:id="" action="ppaction://media"/>
            <a:extLst>
              <a:ext uri="{FF2B5EF4-FFF2-40B4-BE49-F238E27FC236}">
                <a16:creationId xmlns:a16="http://schemas.microsoft.com/office/drawing/2014/main" id="{95E7D904-16CB-490C-911F-B39A6424B1C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28001" y="0"/>
            <a:ext cx="386397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1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>
          <a:xfrm>
            <a:off x="1237159" y="442812"/>
            <a:ext cx="2826109" cy="69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시연영상</a:t>
            </a: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361344" y="1282700"/>
            <a:ext cx="2054956" cy="108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정훈이형-선풍기">
            <a:hlinkClick r:id="" action="ppaction://media"/>
            <a:extLst>
              <a:ext uri="{FF2B5EF4-FFF2-40B4-BE49-F238E27FC236}">
                <a16:creationId xmlns:a16="http://schemas.microsoft.com/office/drawing/2014/main" id="{7C53606E-ECEA-4AC4-8365-C21D059BC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71950" y="0"/>
            <a:ext cx="3848100" cy="6858000"/>
          </a:xfrm>
          <a:prstGeom prst="rect">
            <a:avLst/>
          </a:prstGeom>
        </p:spPr>
      </p:pic>
      <p:pic>
        <p:nvPicPr>
          <p:cNvPr id="3" name="정훈이형-서버">
            <a:hlinkClick r:id="" action="ppaction://media"/>
            <a:extLst>
              <a:ext uri="{FF2B5EF4-FFF2-40B4-BE49-F238E27FC236}">
                <a16:creationId xmlns:a16="http://schemas.microsoft.com/office/drawing/2014/main" id="{BCAF4EFA-100C-4434-B283-A741D32D98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28001" y="0"/>
            <a:ext cx="386397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2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5" name="Shape 388"/>
          <p:cNvSpPr/>
          <p:nvPr/>
        </p:nvSpPr>
        <p:spPr>
          <a:xfrm>
            <a:off x="1057343" y="1717148"/>
            <a:ext cx="10021722" cy="4719102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endParaRPr lang="ko-KR" altLang="en-US" sz="2200" b="1">
              <a:solidFill>
                <a:schemeClr val="bg1">
                  <a:lumMod val="30000"/>
                </a:schemeClr>
              </a:solidFill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>
          <a:xfrm>
            <a:off x="1263291" y="160985"/>
            <a:ext cx="3308709" cy="69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최종장부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1301748" y="1079500"/>
            <a:ext cx="2097737" cy="17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9" name="표 58"/>
          <p:cNvGraphicFramePr>
            <a:graphicFrameLocks noGrp="1"/>
          </p:cNvGraphicFramePr>
          <p:nvPr/>
        </p:nvGraphicFramePr>
        <p:xfrm>
          <a:off x="1255690" y="889167"/>
          <a:ext cx="10236361" cy="5876372"/>
        </p:xfrm>
        <a:graphic>
          <a:graphicData uri="http://schemas.openxmlformats.org/drawingml/2006/table">
            <a:tbl>
              <a:tblPr firstRow="1" bandRow="1">
                <a:tableStyleId>{ED39DB40-7DE7-46ED-BBB9-22F33E5FE7EB}</a:tableStyleId>
              </a:tblPr>
              <a:tblGrid>
                <a:gridCol w="1702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2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0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824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항 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카드사용일자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정산내역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금회정산액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체크카드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/계좌이체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14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재료비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19년 4월 12일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ko-KR" sz="1100" b="0" i="0">
                          <a:latin typeface="굴림체"/>
                          <a:ea typeface="굴림체"/>
                        </a:rPr>
                        <a:t>라즈베리파이3모델B+기본/스타터 키트RaspberryPi3+Basic/StarterKit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84,700원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14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재료비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19년 4월 12일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ko-KR" sz="1100" b="0" i="0">
                          <a:latin typeface="굴림체"/>
                          <a:ea typeface="굴림체"/>
                        </a:rPr>
                        <a:t>라즈베리파이3모델B+기본/스타터 키트RaspberryPi3+Basic/StarterKit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79,200원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재료비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19년 4월 12일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적외선카메라 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33,000원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87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재료비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19년 4월 12일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7인치터치 LCD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95,700원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91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재료비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19년 4월 16일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ko-KR" sz="1300" b="0" i="1">
                          <a:latin typeface="바탕"/>
                          <a:ea typeface="굴림체"/>
                        </a:rPr>
                        <a:t> </a:t>
                      </a:r>
                      <a:r>
                        <a:rPr lang="ko-KR" altLang="ko-KR" sz="1000" b="0" i="0">
                          <a:latin typeface="굴림체"/>
                          <a:ea typeface="굴림체"/>
                        </a:rPr>
                        <a:t>Nema 17 42각 드라이버 일체형 5.5Kg.cm 스테핑모터 SBD-11-NK245-01AT 고성능 아두이노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바탕"/>
                          <a:ea typeface="굴림체"/>
                        </a:rPr>
                        <a:t>      </a:t>
                      </a: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49,500원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826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재료비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18년 4월 16일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ko-KR" sz="1300" b="0" i="0">
                          <a:latin typeface="바탕"/>
                          <a:ea typeface="굴림체"/>
                        </a:rPr>
                        <a:t> </a:t>
                      </a:r>
                      <a:r>
                        <a:rPr lang="ko-KR" altLang="ko-KR" sz="1000" b="0" i="0">
                          <a:latin typeface="굴림체"/>
                          <a:ea typeface="굴림체"/>
                        </a:rPr>
                        <a:t>42각 스테핑모터 고정 브라켓 SMB-42M NEMA 17 시리즈 3D프린터 IoT 아두이노용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바탕"/>
                          <a:ea typeface="굴림체"/>
                        </a:rPr>
                        <a:t>      </a:t>
                      </a: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5,500원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91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재료비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19년 5월 09일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ko-KR" sz="1300" b="0" i="1">
                          <a:latin typeface="바탕"/>
                          <a:ea typeface="굴림체"/>
                        </a:rPr>
                        <a:t> </a:t>
                      </a:r>
                      <a:r>
                        <a:rPr lang="ko-KR" altLang="ko-KR" sz="1000" b="0" i="0">
                          <a:latin typeface="굴림체"/>
                          <a:ea typeface="굴림체"/>
                        </a:rPr>
                        <a:t>Nema 17 42각 드라이버 일체형 5.5Kg.cm 스테핑모터 SBD-11-NK245-01AT 고성능 아두이노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49,500원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재품 파손으로 인한 재구매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87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재료비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19년 4월 16일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0" i="0">
                          <a:latin typeface="굴림체"/>
                          <a:ea typeface="굴림체"/>
                        </a:rPr>
                        <a:t>배송비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2,500원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87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재료비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19년 5월 09일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0" i="0">
                          <a:latin typeface="굴림체"/>
                          <a:ea typeface="굴림체"/>
                        </a:rPr>
                        <a:t>배송비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2,500원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87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굴림체"/>
                          <a:ea typeface="굴림체"/>
                        </a:rPr>
                        <a:t>합 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ko-KR" altLang="ko-KR" sz="1300" b="0" i="0"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ko-KR" sz="1300" b="0" i="0"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바탕"/>
                          <a:ea typeface="굴림체"/>
                        </a:rPr>
                        <a:t>     </a:t>
                      </a: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402,100원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2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5" name="Shape 388"/>
          <p:cNvSpPr/>
          <p:nvPr/>
        </p:nvSpPr>
        <p:spPr>
          <a:xfrm>
            <a:off x="1057343" y="1717148"/>
            <a:ext cx="10021722" cy="4719102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endParaRPr lang="ko-KR" altLang="en-US" sz="2200" b="1">
              <a:solidFill>
                <a:schemeClr val="bg1">
                  <a:lumMod val="30000"/>
                </a:schemeClr>
              </a:solidFill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>
          <a:xfrm>
            <a:off x="1263291" y="366612"/>
            <a:ext cx="3308709" cy="69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최종장부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1301748" y="1079500"/>
            <a:ext cx="2097737" cy="17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9" name="표 58"/>
          <p:cNvGraphicFramePr>
            <a:graphicFrameLocks noGrp="1"/>
          </p:cNvGraphicFramePr>
          <p:nvPr/>
        </p:nvGraphicFramePr>
        <p:xfrm>
          <a:off x="1295936" y="1439202"/>
          <a:ext cx="10236360" cy="4380130"/>
        </p:xfrm>
        <a:graphic>
          <a:graphicData uri="http://schemas.openxmlformats.org/drawingml/2006/table">
            <a:tbl>
              <a:tblPr firstRow="1" bandRow="1">
                <a:tableStyleId>{ED39DB40-7DE7-46ED-BBB9-22F33E5FE7EB}</a:tableStyleId>
              </a:tblPr>
              <a:tblGrid>
                <a:gridCol w="1702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2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0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89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801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4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항 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400" b="0" i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카드사용일자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4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정산내역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4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금회정산액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4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체크카드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ko-KR" sz="14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/계좌이체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4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749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회의비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바탕"/>
                          <a:ea typeface="굴림체"/>
                        </a:rPr>
                        <a:t> </a:t>
                      </a: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19년 4월17일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바탕"/>
                          <a:ea typeface="굴림체"/>
                        </a:rPr>
                        <a:t> </a:t>
                      </a: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음식점명 :영도덮밥이랑 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바탕"/>
                          <a:ea typeface="굴림체"/>
                        </a:rPr>
                        <a:t> </a:t>
                      </a: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참석인원 :  5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44,500 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300" b="0" i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49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회의비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19년 5월13일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음식점명 : 족과의동침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참석인원 : 5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75,000 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300" b="0" i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66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회의비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19년 6월6일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음식점명 : (동삼)동근이숯불두마리치킨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ko-KR" sz="11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참석인원 : 5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74,300 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23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회의비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19년 6월11일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음식점명 : 족과의동침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ko-KR" sz="11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참석인원 : 5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75,000 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2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체크카드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23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합 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ko-KR" altLang="ko-KR" sz="14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ko-KR" sz="1400" b="0" i="0">
                          <a:solidFill>
                            <a:srgbClr val="000000"/>
                          </a:solidFill>
                          <a:latin typeface="바탕"/>
                        </a:rPr>
                        <a:t>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바탕"/>
                          <a:ea typeface="굴림체"/>
                        </a:rPr>
                        <a:t>  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latin typeface="바탕"/>
                          <a:ea typeface="굴림체"/>
                        </a:rPr>
                        <a:t>268,800</a:t>
                      </a:r>
                      <a:r>
                        <a:rPr lang="ko-KR" altLang="ko-KR" sz="1300" b="0" i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 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200" b="0" i="0">
                        <a:solidFill>
                          <a:srgbClr val="000000"/>
                        </a:solidFill>
                        <a:latin typeface="굴림체"/>
                        <a:ea typeface="굴림체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300" b="0" i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733925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>
          <a:xfrm>
            <a:off x="5625740" y="2831271"/>
            <a:ext cx="5232759" cy="9672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20000"/>
              </a:lnSpc>
              <a:defRPr lang="ko-KR" altLang="en-US"/>
            </a:pPr>
            <a:r>
              <a:rPr lang="ko-KR" altLang="en-US" sz="4800" spc="293">
                <a:solidFill>
                  <a:srgbClr val="FFCB05"/>
                </a:solidFill>
                <a:latin typeface="나눔스퀘어 ExtraBold"/>
                <a:ea typeface="나눔스퀘어 ExtraBold"/>
                <a:cs typeface="Segoe UI Black"/>
              </a:rPr>
              <a:t>감사합니다</a:t>
            </a:r>
            <a:r>
              <a:rPr lang="en-US" altLang="ko-KR" sz="4800" spc="293">
                <a:solidFill>
                  <a:srgbClr val="FFCB05"/>
                </a:solidFill>
                <a:latin typeface="나눔스퀘어 ExtraBold"/>
                <a:ea typeface="나눔스퀘어 ExtraBold"/>
                <a:cs typeface="Segoe UI Black"/>
              </a:rPr>
              <a:t>.</a:t>
            </a:r>
            <a:endParaRPr lang="ru-RU" altLang="ko-KR" sz="4800" spc="293">
              <a:solidFill>
                <a:srgbClr val="FFCB05"/>
              </a:solidFill>
              <a:latin typeface="나눔스퀘어 ExtraBold"/>
              <a:ea typeface="나눔스퀘어 ExtraBold"/>
              <a:cs typeface="Segoe UI Black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>
          <a:xfrm>
            <a:off x="5743575" y="3762375"/>
            <a:ext cx="3150870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ko-KR" altLang="en-US" sz="1200" spc="304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  <a:cs typeface="Calibri"/>
              </a:rPr>
              <a:t>부족하지만 예쁘게 봐주세요 </a:t>
            </a:r>
            <a:r>
              <a:rPr lang="en-US" altLang="ko-KR" sz="1200" spc="304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  <a:cs typeface="Calibri"/>
              </a:rPr>
              <a:t>:-)</a:t>
            </a:r>
            <a:endParaRPr lang="en-US" altLang="ko-KR" sz="1200" spc="304">
              <a:latin typeface="나눔스퀘어 ExtraBold"/>
              <a:ea typeface="나눔스퀘어 ExtraBold"/>
              <a:cs typeface="Calibri"/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>
          <a:xfrm>
            <a:off x="2329360" y="3039536"/>
            <a:ext cx="3486509" cy="8170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4800">
                <a:solidFill>
                  <a:srgbClr val="3B3838"/>
                </a:solidFill>
                <a:latin typeface="나눔스퀘어 ExtraBold"/>
                <a:ea typeface="나눔스퀘어 ExtraBold"/>
                <a:cs typeface="Segoe UI Black"/>
              </a:rPr>
              <a:t>Q&amp;A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9"/>
          <p:cNvSpPr/>
          <p:nvPr/>
        </p:nvSpPr>
        <p:spPr>
          <a:xfrm>
            <a:off x="7112000" y="9525"/>
            <a:ext cx="5105400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3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>
          <a:xfrm>
            <a:off x="3260366" y="2579587"/>
            <a:ext cx="1537059" cy="6951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목차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923443" y="3419475"/>
            <a:ext cx="18739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03413" y="180885"/>
            <a:ext cx="2740700" cy="627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설계도</a:t>
            </a: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재료(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맑은 고딕"/>
              </a:rPr>
              <a:t>MATERIAL)</a:t>
            </a: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진행 계획 및 현황</a:t>
            </a: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문제제시</a:t>
            </a: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진행표(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맑은 고딕"/>
              </a:rPr>
              <a:t>SW/HW)</a:t>
            </a:r>
          </a:p>
          <a:p>
            <a:pPr lvl="0">
              <a:defRPr lang="ko-KR" altLang="en-US"/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최종정산</a:t>
            </a: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defRPr lang="ko-KR" altLang="en-US"/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맑은 고딕"/>
              </a:rPr>
              <a:t>Q&amp;A</a:t>
            </a:r>
          </a:p>
        </p:txBody>
      </p:sp>
      <p:sp>
        <p:nvSpPr>
          <p:cNvPr id="29" name="TextBox 7"/>
          <p:cNvSpPr txBox="1">
            <a:spLocks noChangeArrowheads="1"/>
          </p:cNvSpPr>
          <p:nvPr/>
        </p:nvSpPr>
        <p:spPr>
          <a:xfrm>
            <a:off x="2980966" y="3562562"/>
            <a:ext cx="3384909" cy="6995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4000">
                <a:solidFill>
                  <a:srgbClr val="3B3838"/>
                </a:solidFill>
                <a:latin typeface="나눔스퀘어 ExtraBold"/>
                <a:ea typeface="나눔스퀘어 ExtraBold"/>
                <a:cs typeface="Segoe UI Black"/>
              </a:rPr>
              <a:t>오토-판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7"/>
          <p:cNvSpPr txBox="1">
            <a:spLocks noChangeArrowheads="1"/>
          </p:cNvSpPr>
          <p:nvPr/>
        </p:nvSpPr>
        <p:spPr>
          <a:xfrm>
            <a:off x="0" y="-1"/>
            <a:ext cx="122301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endParaRPr lang="ko-KR" altLang="en-US" sz="4000">
              <a:solidFill>
                <a:schemeClr val="tx1">
                  <a:lumMod val="95000"/>
                  <a:lumOff val="5000"/>
                </a:schemeClr>
              </a:solidFill>
              <a:latin typeface="나눔스퀘어 ExtraBold"/>
              <a:ea typeface="나눔스퀘어 ExtraBold"/>
              <a:cs typeface="Segoe UI Black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2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>
          <a:xfrm>
            <a:off x="1263291" y="315812"/>
            <a:ext cx="3308709" cy="69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설계도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350" y="2787128"/>
            <a:ext cx="1911350" cy="128374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80000" y="4159250"/>
            <a:ext cx="2400299" cy="240029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59600" y="3130550"/>
            <a:ext cx="596900" cy="5969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13701" y="2067503"/>
            <a:ext cx="2803524" cy="2722992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8794600" y="2411400"/>
            <a:ext cx="1345100" cy="1715800"/>
          </a:xfrm>
          <a:prstGeom prst="rect">
            <a:avLst/>
          </a:prstGeom>
          <a:noFill/>
          <a:ln w="38100" algn="ctr">
            <a:solidFill>
              <a:srgbClr val="FFCB0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7639050" y="2413000"/>
            <a:ext cx="1181100" cy="711200"/>
          </a:xfrm>
          <a:prstGeom prst="line">
            <a:avLst/>
          </a:prstGeom>
          <a:ln w="25400" algn="ctr">
            <a:solidFill>
              <a:srgbClr val="FFCB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7600950" y="3632200"/>
            <a:ext cx="1193800" cy="457199"/>
          </a:xfrm>
          <a:prstGeom prst="line">
            <a:avLst/>
          </a:prstGeom>
          <a:ln w="25400" algn="ctr">
            <a:solidFill>
              <a:srgbClr val="FFCB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2724150" y="3429000"/>
            <a:ext cx="4051300" cy="0"/>
          </a:xfrm>
          <a:prstGeom prst="line">
            <a:avLst/>
          </a:prstGeom>
          <a:ln w="25400" algn="ctr">
            <a:solidFill>
              <a:srgbClr val="FFCB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rot="16200000" flipH="1">
            <a:off x="635000" y="5073650"/>
            <a:ext cx="1854200" cy="12700"/>
          </a:xfrm>
          <a:prstGeom prst="line">
            <a:avLst/>
          </a:prstGeom>
          <a:ln w="25400" algn="ctr">
            <a:solidFill>
              <a:srgbClr val="FFCB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105150" y="6010275"/>
            <a:ext cx="2171700" cy="12700"/>
          </a:xfrm>
          <a:prstGeom prst="line">
            <a:avLst/>
          </a:prstGeom>
          <a:ln w="25400" algn="ctr">
            <a:solidFill>
              <a:srgbClr val="FFCB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1555750" y="6010275"/>
            <a:ext cx="2171700" cy="12700"/>
          </a:xfrm>
          <a:prstGeom prst="line">
            <a:avLst/>
          </a:prstGeom>
          <a:ln w="25400" algn="ctr">
            <a:solidFill>
              <a:srgbClr val="FFCB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92391" y="5278999"/>
            <a:ext cx="1489008" cy="1286903"/>
          </a:xfrm>
          <a:prstGeom prst="rect">
            <a:avLst/>
          </a:prstGeom>
        </p:spPr>
      </p:pic>
      <p:cxnSp>
        <p:nvCxnSpPr>
          <p:cNvPr id="82" name="직선 연결선 7"/>
          <p:cNvCxnSpPr/>
          <p:nvPr/>
        </p:nvCxnSpPr>
        <p:spPr>
          <a:xfrm flipV="1">
            <a:off x="1298575" y="1077595"/>
            <a:ext cx="1526995" cy="1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6" descr="ë°ì¤í¬íì ëí ì´ë¯¸ì§ ê²ìê²°ê³¼">
            <a:extLst>
              <a:ext uri="{FF2B5EF4-FFF2-40B4-BE49-F238E27FC236}">
                <a16:creationId xmlns:a16="http://schemas.microsoft.com/office/drawing/2014/main" id="{3134EB35-2E3D-4294-B51D-F6E5F71C3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799521" y="1221422"/>
            <a:ext cx="1477329" cy="1477329"/>
          </a:xfrm>
          <a:prstGeom prst="rect">
            <a:avLst/>
          </a:prstGeom>
          <a:noFill/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1CE6EA87-4BE4-4C27-844C-2CF4294CD3AF}"/>
              </a:ext>
            </a:extLst>
          </p:cNvPr>
          <p:cNvCxnSpPr>
            <a:cxnSpLocks/>
            <a:stCxn id="19" idx="1"/>
            <a:endCxn id="58" idx="0"/>
          </p:cNvCxnSpPr>
          <p:nvPr/>
        </p:nvCxnSpPr>
        <p:spPr>
          <a:xfrm rot="10800000" flipV="1">
            <a:off x="1597025" y="1960086"/>
            <a:ext cx="2202496" cy="827041"/>
          </a:xfrm>
          <a:prstGeom prst="bent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3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>
          <a:xfrm>
            <a:off x="1263290" y="341212"/>
            <a:ext cx="3308710" cy="6951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MATERIAL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348643" y="1064970"/>
            <a:ext cx="2499457" cy="1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723" y="3286125"/>
            <a:ext cx="4211901" cy="31362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5824" y="1696011"/>
            <a:ext cx="4233200" cy="15520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52948" y="1813420"/>
            <a:ext cx="2324301" cy="16155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06042" y="4276023"/>
            <a:ext cx="1592718" cy="15317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91596" y="1483522"/>
            <a:ext cx="2251008" cy="194547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991600" y="4019465"/>
            <a:ext cx="1745131" cy="1943268"/>
          </a:xfrm>
          <a:prstGeom prst="rect">
            <a:avLst/>
          </a:prstGeom>
        </p:spPr>
      </p:pic>
      <p:sp>
        <p:nvSpPr>
          <p:cNvPr id="25" name="TextBox 7"/>
          <p:cNvSpPr txBox="1">
            <a:spLocks noChangeArrowheads="1"/>
          </p:cNvSpPr>
          <p:nvPr/>
        </p:nvSpPr>
        <p:spPr>
          <a:xfrm>
            <a:off x="5872659" y="3429000"/>
            <a:ext cx="1492609" cy="3947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000">
                <a:solidFill>
                  <a:srgbClr val="3B3838"/>
                </a:solidFill>
                <a:latin typeface="나눔스퀘어 ExtraBold"/>
                <a:ea typeface="나눔스퀘어 ExtraBold"/>
                <a:cs typeface="Segoe UI Black"/>
              </a:rPr>
              <a:t>터치모니터</a:t>
            </a: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>
          <a:xfrm>
            <a:off x="5796458" y="5858091"/>
            <a:ext cx="1518009" cy="3947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000">
                <a:solidFill>
                  <a:srgbClr val="3B3838"/>
                </a:solidFill>
                <a:latin typeface="나눔스퀘어 ExtraBold"/>
                <a:ea typeface="나눔스퀘어 ExtraBold"/>
                <a:cs typeface="Segoe UI Black"/>
              </a:rPr>
              <a:t>파이카메라</a:t>
            </a:r>
          </a:p>
        </p:txBody>
      </p:sp>
      <p:sp>
        <p:nvSpPr>
          <p:cNvPr id="27" name="TextBox 7"/>
          <p:cNvSpPr txBox="1">
            <a:spLocks noChangeArrowheads="1"/>
          </p:cNvSpPr>
          <p:nvPr/>
        </p:nvSpPr>
        <p:spPr>
          <a:xfrm>
            <a:off x="8277192" y="3426322"/>
            <a:ext cx="344067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000" dirty="0" err="1">
                <a:solidFill>
                  <a:srgbClr val="3B3838"/>
                </a:solidFill>
                <a:latin typeface="나눔스퀘어 ExtraBold"/>
                <a:ea typeface="나눔스퀘어 ExtraBold"/>
                <a:cs typeface="Segoe UI Black"/>
              </a:rPr>
              <a:t>스탭모터</a:t>
            </a:r>
            <a:r>
              <a:rPr lang="ko-KR" altLang="en-US" sz="2000" dirty="0">
                <a:solidFill>
                  <a:srgbClr val="3B3838"/>
                </a:solidFill>
                <a:latin typeface="나눔스퀘어 ExtraBold"/>
                <a:ea typeface="나눔스퀘어 ExtraBold"/>
                <a:cs typeface="Segoe UI Black"/>
              </a:rPr>
              <a:t> + 모터드라이버</a:t>
            </a: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>
          <a:xfrm>
            <a:off x="9420578" y="5997790"/>
            <a:ext cx="122484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000" dirty="0">
                <a:solidFill>
                  <a:srgbClr val="3B3838"/>
                </a:solidFill>
                <a:latin typeface="나눔스퀘어 ExtraBold"/>
                <a:ea typeface="나눔스퀘어 ExtraBold"/>
                <a:cs typeface="Segoe UI Black"/>
              </a:rPr>
              <a:t>브라켓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666750" y="3263900"/>
            <a:ext cx="4229100" cy="0"/>
          </a:xfrm>
          <a:prstGeom prst="line">
            <a:avLst/>
          </a:prstGeom>
          <a:ln w="25400" algn="ctr">
            <a:solidFill>
              <a:srgbClr val="FFCB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26"/>
          <p:cNvSpPr/>
          <p:nvPr/>
        </p:nvSpPr>
        <p:spPr>
          <a:xfrm>
            <a:off x="10755542" y="5204518"/>
            <a:ext cx="1091962" cy="787162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3400"/>
          </a:p>
        </p:txBody>
      </p:sp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2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9" name="Freeform 7"/>
          <p:cNvSpPr/>
          <p:nvPr/>
        </p:nvSpPr>
        <p:spPr>
          <a:xfrm>
            <a:off x="10138552" y="3240000"/>
            <a:ext cx="1281157" cy="1962880"/>
          </a:xfrm>
          <a:custGeom>
            <a:avLst/>
            <a:gdLst>
              <a:gd name="T0" fmla="*/ 101 w 535"/>
              <a:gd name="T1" fmla="*/ 271 h 951"/>
              <a:gd name="T2" fmla="*/ 101 w 535"/>
              <a:gd name="T3" fmla="*/ 268 h 951"/>
              <a:gd name="T4" fmla="*/ 268 w 535"/>
              <a:gd name="T5" fmla="*/ 102 h 951"/>
              <a:gd name="T6" fmla="*/ 434 w 535"/>
              <a:gd name="T7" fmla="*/ 268 h 951"/>
              <a:gd name="T8" fmla="*/ 434 w 535"/>
              <a:gd name="T9" fmla="*/ 951 h 951"/>
              <a:gd name="T10" fmla="*/ 535 w 535"/>
              <a:gd name="T11" fmla="*/ 951 h 951"/>
              <a:gd name="T12" fmla="*/ 535 w 535"/>
              <a:gd name="T13" fmla="*/ 268 h 951"/>
              <a:gd name="T14" fmla="*/ 268 w 535"/>
              <a:gd name="T15" fmla="*/ 0 h 951"/>
              <a:gd name="T16" fmla="*/ 0 w 535"/>
              <a:gd name="T17" fmla="*/ 268 h 951"/>
              <a:gd name="T18" fmla="*/ 0 w 535"/>
              <a:gd name="T19" fmla="*/ 271 h 951"/>
              <a:gd name="T20" fmla="*/ 101 w 535"/>
              <a:gd name="T21" fmla="*/ 271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quadBezTo>
                  <a:pt x="535" y="951"/>
                  <a:pt x="535" y="951"/>
                </a:quad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quadBezTo>
                  <a:pt x="101" y="271"/>
                  <a:pt x="101" y="271"/>
                </a:quadBezTo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16" tIns="45708" rIns="91416" bIns="45708" anchor="t" anchorCtr="0">
            <a:normAutofit/>
          </a:bodyPr>
          <a:lstStyle/>
          <a:p>
            <a:pPr lvl="0">
              <a:defRPr lang="ko-KR" altLang="en-US"/>
            </a:pPr>
            <a:endParaRPr lang="bg-BG" sz="340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" name="Group 121"/>
          <p:cNvGrpSpPr/>
          <p:nvPr/>
        </p:nvGrpSpPr>
        <p:grpSpPr>
          <a:xfrm flipH="1" flipV="1">
            <a:off x="1190214" y="3253367"/>
            <a:ext cx="4782371" cy="1136348"/>
            <a:chOff x="4195316" y="3197237"/>
            <a:chExt cx="3805462" cy="1136644"/>
          </a:xfrm>
          <a:solidFill>
            <a:srgbClr val="FFCB05"/>
          </a:solidFill>
        </p:grpSpPr>
        <p:sp>
          <p:nvSpPr>
            <p:cNvPr id="12" name="Freeform 5"/>
            <p:cNvSpPr/>
            <p:nvPr/>
          </p:nvSpPr>
          <p:spPr>
            <a:xfrm>
              <a:off x="6897134" y="3765126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quadBezTo>
                    <a:pt x="535" y="0"/>
                    <a:pt x="535" y="0"/>
                  </a:quad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quadBezTo>
                    <a:pt x="101" y="0"/>
                    <a:pt x="101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anchor="t" anchorCtr="0">
              <a:normAutofit lnSpcReduction="10000"/>
            </a:bodyPr>
            <a:lstStyle/>
            <a:p>
              <a:pPr lvl="0">
                <a:defRPr lang="ko-KR" altLang="en-US"/>
              </a:pPr>
              <a:endParaRPr lang="bg-BG" sz="3400">
                <a:solidFill>
                  <a:srgbClr val="FFCB05"/>
                </a:solidFill>
              </a:endParaRPr>
            </a:p>
          </p:txBody>
        </p:sp>
        <p:sp>
          <p:nvSpPr>
            <p:cNvPr id="13" name="Freeform 5"/>
            <p:cNvSpPr/>
            <p:nvPr/>
          </p:nvSpPr>
          <p:spPr>
            <a:xfrm rot="10800000">
              <a:off x="5993799" y="3197237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quadBezTo>
                    <a:pt x="535" y="0"/>
                    <a:pt x="535" y="0"/>
                  </a:quad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quadBezTo>
                    <a:pt x="101" y="0"/>
                    <a:pt x="101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anchor="t" anchorCtr="0">
              <a:normAutofit lnSpcReduction="10000"/>
            </a:bodyPr>
            <a:lstStyle/>
            <a:p>
              <a:pPr lvl="0">
                <a:defRPr lang="ko-KR" altLang="en-US"/>
              </a:pPr>
              <a:endParaRPr lang="bg-BG" sz="3400">
                <a:solidFill>
                  <a:srgbClr val="FFCB05"/>
                </a:solidFill>
              </a:endParaRPr>
            </a:p>
          </p:txBody>
        </p:sp>
        <p:sp>
          <p:nvSpPr>
            <p:cNvPr id="14" name="Freeform 5"/>
            <p:cNvSpPr/>
            <p:nvPr/>
          </p:nvSpPr>
          <p:spPr>
            <a:xfrm>
              <a:off x="5091634" y="3774654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quadBezTo>
                    <a:pt x="535" y="0"/>
                    <a:pt x="535" y="0"/>
                  </a:quad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quadBezTo>
                    <a:pt x="101" y="0"/>
                    <a:pt x="101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anchor="t" anchorCtr="0">
              <a:normAutofit lnSpcReduction="10000"/>
            </a:bodyPr>
            <a:lstStyle/>
            <a:p>
              <a:pPr lvl="0">
                <a:defRPr lang="ko-KR" altLang="en-US"/>
              </a:pPr>
              <a:endParaRPr lang="bg-BG" sz="3400">
                <a:solidFill>
                  <a:srgbClr val="FFCB05"/>
                </a:solidFill>
              </a:endParaRPr>
            </a:p>
          </p:txBody>
        </p:sp>
        <p:sp>
          <p:nvSpPr>
            <p:cNvPr id="15" name="Freeform 5"/>
            <p:cNvSpPr/>
            <p:nvPr/>
          </p:nvSpPr>
          <p:spPr>
            <a:xfrm rot="10800000">
              <a:off x="4195316" y="3197237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quadBezTo>
                    <a:pt x="535" y="0"/>
                    <a:pt x="535" y="0"/>
                  </a:quad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quadBezTo>
                    <a:pt x="101" y="0"/>
                    <a:pt x="101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anchor="t" anchorCtr="0">
              <a:normAutofit lnSpcReduction="10000"/>
            </a:bodyPr>
            <a:lstStyle/>
            <a:p>
              <a:pPr lvl="0">
                <a:defRPr lang="ko-KR" altLang="en-US"/>
              </a:pPr>
              <a:endParaRPr lang="bg-BG" sz="3400">
                <a:solidFill>
                  <a:srgbClr val="FFCB05"/>
                </a:solidFill>
              </a:endParaRPr>
            </a:p>
          </p:txBody>
        </p:sp>
      </p:grpSp>
      <p:sp>
        <p:nvSpPr>
          <p:cNvPr id="16" name="Freeform 7"/>
          <p:cNvSpPr/>
          <p:nvPr/>
        </p:nvSpPr>
        <p:spPr>
          <a:xfrm rot="10800000">
            <a:off x="160212" y="2469064"/>
            <a:ext cx="1271355" cy="1957972"/>
          </a:xfrm>
          <a:custGeom>
            <a:avLst/>
            <a:gdLst>
              <a:gd name="T0" fmla="*/ 101 w 535"/>
              <a:gd name="T1" fmla="*/ 271 h 951"/>
              <a:gd name="T2" fmla="*/ 101 w 535"/>
              <a:gd name="T3" fmla="*/ 268 h 951"/>
              <a:gd name="T4" fmla="*/ 268 w 535"/>
              <a:gd name="T5" fmla="*/ 102 h 951"/>
              <a:gd name="T6" fmla="*/ 434 w 535"/>
              <a:gd name="T7" fmla="*/ 268 h 951"/>
              <a:gd name="T8" fmla="*/ 434 w 535"/>
              <a:gd name="T9" fmla="*/ 951 h 951"/>
              <a:gd name="T10" fmla="*/ 535 w 535"/>
              <a:gd name="T11" fmla="*/ 951 h 951"/>
              <a:gd name="T12" fmla="*/ 535 w 535"/>
              <a:gd name="T13" fmla="*/ 268 h 951"/>
              <a:gd name="T14" fmla="*/ 268 w 535"/>
              <a:gd name="T15" fmla="*/ 0 h 951"/>
              <a:gd name="T16" fmla="*/ 0 w 535"/>
              <a:gd name="T17" fmla="*/ 268 h 951"/>
              <a:gd name="T18" fmla="*/ 0 w 535"/>
              <a:gd name="T19" fmla="*/ 271 h 951"/>
              <a:gd name="T20" fmla="*/ 101 w 535"/>
              <a:gd name="T21" fmla="*/ 271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quadBezTo>
                  <a:pt x="535" y="951"/>
                  <a:pt x="535" y="951"/>
                </a:quad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quadBezTo>
                  <a:pt x="101" y="271"/>
                  <a:pt x="101" y="271"/>
                </a:quadBezTo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16" tIns="45708" rIns="91416" bIns="45708" anchor="t" anchorCtr="0">
            <a:normAutofit/>
          </a:bodyPr>
          <a:lstStyle/>
          <a:p>
            <a:pPr lvl="0">
              <a:defRPr lang="ko-KR" altLang="en-US"/>
            </a:pPr>
            <a:endParaRPr lang="bg-BG" sz="340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3" name="Group 136"/>
          <p:cNvGrpSpPr/>
          <p:nvPr/>
        </p:nvGrpSpPr>
        <p:grpSpPr>
          <a:xfrm rot="16200000" flipH="1">
            <a:off x="681607" y="4804309"/>
            <a:ext cx="712203" cy="60527"/>
            <a:chOff x="4113369" y="3398728"/>
            <a:chExt cx="712388" cy="60543"/>
          </a:xfrm>
        </p:grpSpPr>
        <p:cxnSp>
          <p:nvCxnSpPr>
            <p:cNvPr id="24" name="Straight Connector 137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138"/>
            <p:cNvSpPr/>
            <p:nvPr/>
          </p:nvSpPr>
          <p:spPr>
            <a:xfrm rot="21600000">
              <a:off x="4113368" y="3398727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  <p:sp>
          <p:nvSpPr>
            <p:cNvPr id="26" name="Oval 139"/>
            <p:cNvSpPr/>
            <p:nvPr/>
          </p:nvSpPr>
          <p:spPr>
            <a:xfrm rot="21600000">
              <a:off x="4765214" y="3398727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</p:grpSp>
      <p:grpSp>
        <p:nvGrpSpPr>
          <p:cNvPr id="29" name="Group 140"/>
          <p:cNvGrpSpPr/>
          <p:nvPr/>
        </p:nvGrpSpPr>
        <p:grpSpPr>
          <a:xfrm rot="16200000" flipH="1">
            <a:off x="3568900" y="4880512"/>
            <a:ext cx="712203" cy="60527"/>
            <a:chOff x="4113369" y="3398728"/>
            <a:chExt cx="712388" cy="60543"/>
          </a:xfrm>
        </p:grpSpPr>
        <p:cxnSp>
          <p:nvCxnSpPr>
            <p:cNvPr id="30" name="Straight Connector 141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142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  <p:sp>
          <p:nvSpPr>
            <p:cNvPr id="32" name="Oval 143"/>
            <p:cNvSpPr/>
            <p:nvPr/>
          </p:nvSpPr>
          <p:spPr>
            <a:xfrm rot="21600000">
              <a:off x="4765214" y="3398727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</p:grpSp>
      <p:grpSp>
        <p:nvGrpSpPr>
          <p:cNvPr id="35" name="Group 132"/>
          <p:cNvGrpSpPr/>
          <p:nvPr/>
        </p:nvGrpSpPr>
        <p:grpSpPr>
          <a:xfrm rot="16200000" flipH="1">
            <a:off x="2071692" y="2771589"/>
            <a:ext cx="712203" cy="60527"/>
            <a:chOff x="4113369" y="3398728"/>
            <a:chExt cx="712388" cy="60543"/>
          </a:xfrm>
        </p:grpSpPr>
        <p:cxnSp>
          <p:nvCxnSpPr>
            <p:cNvPr id="36" name="Straight Connector 133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134"/>
            <p:cNvSpPr/>
            <p:nvPr/>
          </p:nvSpPr>
          <p:spPr>
            <a:xfrm rot="21600000"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  <p:sp>
          <p:nvSpPr>
            <p:cNvPr id="38" name="Oval 135"/>
            <p:cNvSpPr/>
            <p:nvPr/>
          </p:nvSpPr>
          <p:spPr>
            <a:xfrm rot="21600000"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</p:grpSp>
      <p:grpSp>
        <p:nvGrpSpPr>
          <p:cNvPr id="40" name="Group 122"/>
          <p:cNvGrpSpPr/>
          <p:nvPr/>
        </p:nvGrpSpPr>
        <p:grpSpPr>
          <a:xfrm rot="16200000" flipH="1">
            <a:off x="4874306" y="2796988"/>
            <a:ext cx="712203" cy="60527"/>
            <a:chOff x="4113369" y="3398728"/>
            <a:chExt cx="712388" cy="60543"/>
          </a:xfrm>
        </p:grpSpPr>
        <p:cxnSp>
          <p:nvCxnSpPr>
            <p:cNvPr id="41" name="Straight Connector 123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124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  <p:sp>
          <p:nvSpPr>
            <p:cNvPr id="43" name="Oval 125"/>
            <p:cNvSpPr/>
            <p:nvPr/>
          </p:nvSpPr>
          <p:spPr>
            <a:xfrm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</p:grpSp>
      <p:sp>
        <p:nvSpPr>
          <p:cNvPr id="45" name="Shape 388"/>
          <p:cNvSpPr/>
          <p:nvPr/>
        </p:nvSpPr>
        <p:spPr>
          <a:xfrm>
            <a:off x="3109522" y="5359922"/>
            <a:ext cx="1749357" cy="71860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100"/>
              <a:t>라즈베리파이,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100"/>
              <a:t>파이카메라 연동</a:t>
            </a:r>
          </a:p>
        </p:txBody>
      </p:sp>
      <p:sp>
        <p:nvSpPr>
          <p:cNvPr id="46" name="Shape 388"/>
          <p:cNvSpPr/>
          <p:nvPr/>
        </p:nvSpPr>
        <p:spPr>
          <a:xfrm>
            <a:off x="4668379" y="1680099"/>
            <a:ext cx="1080921" cy="71860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100"/>
              <a:t>머신러닝을 이용한 객체학습</a:t>
            </a:r>
          </a:p>
        </p:txBody>
      </p:sp>
      <p:sp>
        <p:nvSpPr>
          <p:cNvPr id="47" name="Shape 388"/>
          <p:cNvSpPr/>
          <p:nvPr/>
        </p:nvSpPr>
        <p:spPr>
          <a:xfrm>
            <a:off x="524003" y="5333561"/>
            <a:ext cx="1080921" cy="71860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700"/>
              <a:t>재료 구비</a:t>
            </a:r>
          </a:p>
        </p:txBody>
      </p:sp>
      <p:sp>
        <p:nvSpPr>
          <p:cNvPr id="48" name="Shape 388"/>
          <p:cNvSpPr/>
          <p:nvPr/>
        </p:nvSpPr>
        <p:spPr>
          <a:xfrm>
            <a:off x="1841396" y="1674677"/>
            <a:ext cx="1233321" cy="71860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100" dirty="0"/>
              <a:t>OpenCV</a:t>
            </a:r>
            <a:r>
              <a:rPr lang="ko-KR" altLang="en-US" sz="1100" dirty="0"/>
              <a:t>를 이용한 객체인식</a:t>
            </a:r>
          </a:p>
          <a:p>
            <a:pPr algn="ctr">
              <a:lnSpc>
                <a:spcPct val="150000"/>
              </a:lnSpc>
              <a:defRPr lang="ko-KR" altLang="en-US"/>
            </a:pPr>
            <a:endParaRPr lang="ko-KR" sz="1100" dirty="0"/>
          </a:p>
        </p:txBody>
      </p:sp>
      <p:sp>
        <p:nvSpPr>
          <p:cNvPr id="49" name="Freeform 378"/>
          <p:cNvSpPr>
            <a:spLocks noEditPoints="1"/>
          </p:cNvSpPr>
          <p:nvPr/>
        </p:nvSpPr>
        <p:spPr>
          <a:xfrm flipH="1">
            <a:off x="1738776" y="3746500"/>
            <a:ext cx="330449" cy="494683"/>
          </a:xfrm>
          <a:custGeom>
            <a:avLst/>
            <a:gdLst>
              <a:gd name="T0" fmla="*/ 158 w 159"/>
              <a:gd name="T1" fmla="*/ 46 h 146"/>
              <a:gd name="T2" fmla="*/ 124 w 159"/>
              <a:gd name="T3" fmla="*/ 141 h 146"/>
              <a:gd name="T4" fmla="*/ 25 w 159"/>
              <a:gd name="T5" fmla="*/ 146 h 146"/>
              <a:gd name="T6" fmla="*/ 2 w 159"/>
              <a:gd name="T7" fmla="*/ 128 h 146"/>
              <a:gd name="T8" fmla="*/ 2 w 159"/>
              <a:gd name="T9" fmla="*/ 113 h 146"/>
              <a:gd name="T10" fmla="*/ 2 w 159"/>
              <a:gd name="T11" fmla="*/ 108 h 146"/>
              <a:gd name="T12" fmla="*/ 3 w 159"/>
              <a:gd name="T13" fmla="*/ 104 h 146"/>
              <a:gd name="T14" fmla="*/ 6 w 159"/>
              <a:gd name="T15" fmla="*/ 100 h 146"/>
              <a:gd name="T16" fmla="*/ 13 w 159"/>
              <a:gd name="T17" fmla="*/ 82 h 146"/>
              <a:gd name="T18" fmla="*/ 13 w 159"/>
              <a:gd name="T19" fmla="*/ 77 h 146"/>
              <a:gd name="T20" fmla="*/ 16 w 159"/>
              <a:gd name="T21" fmla="*/ 72 h 146"/>
              <a:gd name="T22" fmla="*/ 22 w 159"/>
              <a:gd name="T23" fmla="*/ 55 h 146"/>
              <a:gd name="T24" fmla="*/ 22 w 159"/>
              <a:gd name="T25" fmla="*/ 49 h 146"/>
              <a:gd name="T26" fmla="*/ 26 w 159"/>
              <a:gd name="T27" fmla="*/ 44 h 146"/>
              <a:gd name="T28" fmla="*/ 33 w 159"/>
              <a:gd name="T29" fmla="*/ 27 h 146"/>
              <a:gd name="T30" fmla="*/ 33 w 159"/>
              <a:gd name="T31" fmla="*/ 22 h 146"/>
              <a:gd name="T32" fmla="*/ 35 w 159"/>
              <a:gd name="T33" fmla="*/ 18 h 146"/>
              <a:gd name="T34" fmla="*/ 38 w 159"/>
              <a:gd name="T35" fmla="*/ 13 h 146"/>
              <a:gd name="T36" fmla="*/ 41 w 159"/>
              <a:gd name="T37" fmla="*/ 7 h 146"/>
              <a:gd name="T38" fmla="*/ 46 w 159"/>
              <a:gd name="T39" fmla="*/ 1 h 146"/>
              <a:gd name="T40" fmla="*/ 53 w 159"/>
              <a:gd name="T41" fmla="*/ 1 h 146"/>
              <a:gd name="T42" fmla="*/ 58 w 159"/>
              <a:gd name="T43" fmla="*/ 0 h 146"/>
              <a:gd name="T44" fmla="*/ 141 w 159"/>
              <a:gd name="T45" fmla="*/ 6 h 146"/>
              <a:gd name="T46" fmla="*/ 117 w 159"/>
              <a:gd name="T47" fmla="*/ 104 h 146"/>
              <a:gd name="T48" fmla="*/ 98 w 159"/>
              <a:gd name="T49" fmla="*/ 121 h 146"/>
              <a:gd name="T50" fmla="*/ 12 w 159"/>
              <a:gd name="T51" fmla="*/ 123 h 146"/>
              <a:gd name="T52" fmla="*/ 26 w 159"/>
              <a:gd name="T53" fmla="*/ 133 h 146"/>
              <a:gd name="T54" fmla="*/ 118 w 159"/>
              <a:gd name="T55" fmla="*/ 132 h 146"/>
              <a:gd name="T56" fmla="*/ 150 w 159"/>
              <a:gd name="T57" fmla="*/ 35 h 146"/>
              <a:gd name="T58" fmla="*/ 156 w 159"/>
              <a:gd name="T59" fmla="*/ 33 h 146"/>
              <a:gd name="T60" fmla="*/ 48 w 159"/>
              <a:gd name="T61" fmla="*/ 60 h 146"/>
              <a:gd name="T62" fmla="*/ 107 w 159"/>
              <a:gd name="T63" fmla="*/ 61 h 146"/>
              <a:gd name="T64" fmla="*/ 111 w 159"/>
              <a:gd name="T65" fmla="*/ 58 h 146"/>
              <a:gd name="T66" fmla="*/ 113 w 159"/>
              <a:gd name="T67" fmla="*/ 50 h 146"/>
              <a:gd name="T68" fmla="*/ 53 w 159"/>
              <a:gd name="T69" fmla="*/ 49 h 146"/>
              <a:gd name="T70" fmla="*/ 49 w 159"/>
              <a:gd name="T71" fmla="*/ 52 h 146"/>
              <a:gd name="T72" fmla="*/ 55 w 159"/>
              <a:gd name="T73" fmla="*/ 34 h 146"/>
              <a:gd name="T74" fmla="*/ 57 w 159"/>
              <a:gd name="T75" fmla="*/ 37 h 146"/>
              <a:gd name="T76" fmla="*/ 117 w 159"/>
              <a:gd name="T77" fmla="*/ 36 h 146"/>
              <a:gd name="T78" fmla="*/ 121 w 159"/>
              <a:gd name="T79" fmla="*/ 28 h 146"/>
              <a:gd name="T80" fmla="*/ 119 w 159"/>
              <a:gd name="T81" fmla="*/ 25 h 146"/>
              <a:gd name="T82" fmla="*/ 59 w 159"/>
              <a:gd name="T83" fmla="*/ 25 h 146"/>
              <a:gd name="T84" fmla="*/ 55 w 159"/>
              <a:gd name="T85" fmla="*/ 3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9" h="146">
                <a:moveTo>
                  <a:pt x="156" y="33"/>
                </a:moveTo>
                <a:cubicBezTo>
                  <a:pt x="158" y="37"/>
                  <a:pt x="159" y="41"/>
                  <a:pt x="158" y="46"/>
                </a:cubicBezTo>
                <a:quadBezTo>
                  <a:pt x="132" y="131"/>
                  <a:pt x="132" y="131"/>
                </a:quadBezTo>
                <a:cubicBezTo>
                  <a:pt x="130" y="135"/>
                  <a:pt x="128" y="139"/>
                  <a:pt x="124" y="141"/>
                </a:cubicBezTo>
                <a:cubicBezTo>
                  <a:pt x="121" y="144"/>
                  <a:pt x="117" y="146"/>
                  <a:pt x="113" y="146"/>
                </a:cubicBezTo>
                <a:quadBezTo>
                  <a:pt x="25" y="146"/>
                  <a:pt x="25" y="146"/>
                </a:quadBezTo>
                <a:cubicBezTo>
                  <a:pt x="21" y="146"/>
                  <a:pt x="16" y="144"/>
                  <a:pt x="11" y="140"/>
                </a:cubicBezTo>
                <a:cubicBezTo>
                  <a:pt x="7" y="137"/>
                  <a:pt x="4" y="133"/>
                  <a:pt x="2" y="128"/>
                </a:cubicBezTo>
                <a:cubicBezTo>
                  <a:pt x="1" y="124"/>
                  <a:pt x="0" y="120"/>
                  <a:pt x="2" y="116"/>
                </a:cubicBezTo>
                <a:cubicBezTo>
                  <a:pt x="2" y="116"/>
                  <a:pt x="2" y="115"/>
                  <a:pt x="2" y="113"/>
                </a:cubicBezTo>
                <a:cubicBezTo>
                  <a:pt x="2" y="112"/>
                  <a:pt x="2" y="111"/>
                  <a:pt x="3" y="110"/>
                </a:cubicBezTo>
                <a:cubicBezTo>
                  <a:pt x="3" y="109"/>
                  <a:pt x="2" y="109"/>
                  <a:pt x="2" y="108"/>
                </a:cubicBezTo>
                <a:cubicBezTo>
                  <a:pt x="2" y="107"/>
                  <a:pt x="2" y="106"/>
                  <a:pt x="2" y="106"/>
                </a:cubicBezTo>
                <a:quadBezTo>
                  <a:pt x="2" y="105"/>
                  <a:pt x="3" y="104"/>
                </a:quadBezTo>
                <a:cubicBezTo>
                  <a:pt x="3" y="103"/>
                  <a:pt x="4" y="103"/>
                  <a:pt x="4" y="102"/>
                </a:cubicBezTo>
                <a:cubicBezTo>
                  <a:pt x="5" y="101"/>
                  <a:pt x="5" y="100"/>
                  <a:pt x="6" y="100"/>
                </a:cubicBezTo>
                <a:cubicBezTo>
                  <a:pt x="7" y="97"/>
                  <a:pt x="9" y="94"/>
                  <a:pt x="10" y="91"/>
                </a:cubicBezTo>
                <a:cubicBezTo>
                  <a:pt x="11" y="88"/>
                  <a:pt x="12" y="85"/>
                  <a:pt x="13" y="82"/>
                </a:cubicBezTo>
                <a:cubicBezTo>
                  <a:pt x="13" y="82"/>
                  <a:pt x="13" y="81"/>
                  <a:pt x="13" y="80"/>
                </a:cubicBezTo>
                <a:cubicBezTo>
                  <a:pt x="13" y="78"/>
                  <a:pt x="13" y="77"/>
                  <a:pt x="13" y="77"/>
                </a:cubicBezTo>
                <a:cubicBezTo>
                  <a:pt x="13" y="76"/>
                  <a:pt x="14" y="75"/>
                  <a:pt x="15" y="74"/>
                </a:cubicBezTo>
                <a:cubicBezTo>
                  <a:pt x="15" y="73"/>
                  <a:pt x="16" y="72"/>
                  <a:pt x="16" y="72"/>
                </a:cubicBezTo>
                <a:cubicBezTo>
                  <a:pt x="17" y="70"/>
                  <a:pt x="19" y="67"/>
                  <a:pt x="20" y="63"/>
                </a:cubicBezTo>
                <a:cubicBezTo>
                  <a:pt x="21" y="60"/>
                  <a:pt x="22" y="57"/>
                  <a:pt x="22" y="55"/>
                </a:cubicBezTo>
                <a:cubicBezTo>
                  <a:pt x="23" y="54"/>
                  <a:pt x="22" y="53"/>
                  <a:pt x="22" y="52"/>
                </a:cubicBezTo>
                <a:cubicBezTo>
                  <a:pt x="22" y="50"/>
                  <a:pt x="22" y="49"/>
                  <a:pt x="22" y="49"/>
                </a:cubicBezTo>
                <a:cubicBezTo>
                  <a:pt x="23" y="48"/>
                  <a:pt x="23" y="47"/>
                  <a:pt x="24" y="46"/>
                </a:cubicBezTo>
                <a:cubicBezTo>
                  <a:pt x="25" y="45"/>
                  <a:pt x="26" y="44"/>
                  <a:pt x="26" y="44"/>
                </a:cubicBezTo>
                <a:cubicBezTo>
                  <a:pt x="28" y="43"/>
                  <a:pt x="29" y="40"/>
                  <a:pt x="30" y="36"/>
                </a:cubicBezTo>
                <a:cubicBezTo>
                  <a:pt x="32" y="32"/>
                  <a:pt x="33" y="29"/>
                  <a:pt x="33" y="27"/>
                </a:cubicBezTo>
                <a:cubicBezTo>
                  <a:pt x="33" y="27"/>
                  <a:pt x="33" y="26"/>
                  <a:pt x="33" y="25"/>
                </a:cubicBezTo>
                <a:cubicBezTo>
                  <a:pt x="33" y="24"/>
                  <a:pt x="32" y="23"/>
                  <a:pt x="33" y="22"/>
                </a:cubicBezTo>
                <a:cubicBezTo>
                  <a:pt x="33" y="22"/>
                  <a:pt x="33" y="21"/>
                  <a:pt x="33" y="20"/>
                </a:cubicBezTo>
                <a:cubicBezTo>
                  <a:pt x="34" y="20"/>
                  <a:pt x="34" y="19"/>
                  <a:pt x="35" y="18"/>
                </a:cubicBezTo>
                <a:quadBezTo>
                  <a:pt x="36" y="17"/>
                  <a:pt x="37" y="16"/>
                </a:quadBezTo>
                <a:cubicBezTo>
                  <a:pt x="37" y="16"/>
                  <a:pt x="38" y="15"/>
                  <a:pt x="38" y="13"/>
                </a:cubicBezTo>
                <a:cubicBezTo>
                  <a:pt x="39" y="12"/>
                  <a:pt x="39" y="11"/>
                  <a:pt x="40" y="10"/>
                </a:cubicBezTo>
                <a:cubicBezTo>
                  <a:pt x="40" y="9"/>
                  <a:pt x="41" y="8"/>
                  <a:pt x="41" y="7"/>
                </a:cubicBezTo>
                <a:cubicBezTo>
                  <a:pt x="42" y="5"/>
                  <a:pt x="42" y="4"/>
                  <a:pt x="43" y="4"/>
                </a:cubicBezTo>
                <a:cubicBezTo>
                  <a:pt x="44" y="3"/>
                  <a:pt x="45" y="2"/>
                  <a:pt x="46" y="1"/>
                </a:cubicBezTo>
                <a:cubicBezTo>
                  <a:pt x="47" y="1"/>
                  <a:pt x="48" y="0"/>
                  <a:pt x="49" y="0"/>
                </a:cubicBezTo>
                <a:cubicBezTo>
                  <a:pt x="50" y="0"/>
                  <a:pt x="52" y="0"/>
                  <a:pt x="53" y="1"/>
                </a:cubicBezTo>
                <a:quadBezTo>
                  <a:pt x="53" y="1"/>
                  <a:pt x="53" y="1"/>
                </a:quadBezTo>
                <a:cubicBezTo>
                  <a:pt x="56" y="1"/>
                  <a:pt x="57" y="0"/>
                  <a:pt x="58" y="0"/>
                </a:cubicBezTo>
                <a:quadBezTo>
                  <a:pt x="130" y="0"/>
                  <a:pt x="130" y="0"/>
                </a:quadBezTo>
                <a:cubicBezTo>
                  <a:pt x="135" y="0"/>
                  <a:pt x="138" y="2"/>
                  <a:pt x="141" y="6"/>
                </a:cubicBezTo>
                <a:cubicBezTo>
                  <a:pt x="143" y="9"/>
                  <a:pt x="144" y="13"/>
                  <a:pt x="143" y="18"/>
                </a:cubicBezTo>
                <a:quadBezTo>
                  <a:pt x="117" y="104"/>
                  <a:pt x="117" y="104"/>
                </a:quadBezTo>
                <a:cubicBezTo>
                  <a:pt x="114" y="111"/>
                  <a:pt x="112" y="116"/>
                  <a:pt x="110" y="118"/>
                </a:cubicBezTo>
                <a:cubicBezTo>
                  <a:pt x="108" y="120"/>
                  <a:pt x="104" y="121"/>
                  <a:pt x="98" y="121"/>
                </a:cubicBezTo>
                <a:quadBezTo>
                  <a:pt x="16" y="121"/>
                  <a:pt x="16" y="121"/>
                </a:quadBezTo>
                <a:cubicBezTo>
                  <a:pt x="14" y="121"/>
                  <a:pt x="13" y="122"/>
                  <a:pt x="12" y="123"/>
                </a:cubicBezTo>
                <a:cubicBezTo>
                  <a:pt x="11" y="124"/>
                  <a:pt x="11" y="125"/>
                  <a:pt x="12" y="127"/>
                </a:cubicBezTo>
                <a:cubicBezTo>
                  <a:pt x="13" y="131"/>
                  <a:pt x="18" y="133"/>
                  <a:pt x="26" y="133"/>
                </a:cubicBezTo>
                <a:quadBezTo>
                  <a:pt x="113" y="133"/>
                  <a:pt x="113" y="133"/>
                </a:quadBezTo>
                <a:cubicBezTo>
                  <a:pt x="115" y="133"/>
                  <a:pt x="116" y="133"/>
                  <a:pt x="118" y="132"/>
                </a:cubicBezTo>
                <a:cubicBezTo>
                  <a:pt x="120" y="131"/>
                  <a:pt x="121" y="130"/>
                  <a:pt x="121" y="128"/>
                </a:cubicBezTo>
                <a:quadBezTo>
                  <a:pt x="150" y="35"/>
                  <a:pt x="150" y="35"/>
                </a:quadBezTo>
                <a:cubicBezTo>
                  <a:pt x="150" y="33"/>
                  <a:pt x="150" y="32"/>
                  <a:pt x="150" y="29"/>
                </a:cubicBezTo>
                <a:cubicBezTo>
                  <a:pt x="153" y="30"/>
                  <a:pt x="155" y="32"/>
                  <a:pt x="156" y="33"/>
                </a:cubicBezTo>
                <a:close/>
                <a:moveTo>
                  <a:pt x="47" y="58"/>
                </a:moveTo>
                <a:quadBezTo>
                  <a:pt x="47" y="59"/>
                  <a:pt x="48" y="60"/>
                </a:quadBezTo>
                <a:cubicBezTo>
                  <a:pt x="48" y="61"/>
                  <a:pt x="49" y="61"/>
                  <a:pt x="49" y="61"/>
                </a:cubicBezTo>
                <a:quadBezTo>
                  <a:pt x="107" y="61"/>
                  <a:pt x="107" y="61"/>
                </a:quadBezTo>
                <a:cubicBezTo>
                  <a:pt x="108" y="61"/>
                  <a:pt x="109" y="61"/>
                  <a:pt x="109" y="60"/>
                </a:cubicBezTo>
                <a:cubicBezTo>
                  <a:pt x="110" y="59"/>
                  <a:pt x="111" y="59"/>
                  <a:pt x="111" y="58"/>
                </a:cubicBezTo>
                <a:quadBezTo>
                  <a:pt x="113" y="52"/>
                  <a:pt x="113" y="52"/>
                </a:quadBezTo>
                <a:cubicBezTo>
                  <a:pt x="113" y="51"/>
                  <a:pt x="113" y="50"/>
                  <a:pt x="113" y="50"/>
                </a:cubicBezTo>
                <a:quadBezTo>
                  <a:pt x="112" y="49"/>
                  <a:pt x="111" y="49"/>
                </a:quadBezTo>
                <a:quadBezTo>
                  <a:pt x="53" y="49"/>
                  <a:pt x="53" y="49"/>
                </a:quadBezTo>
                <a:cubicBezTo>
                  <a:pt x="53" y="49"/>
                  <a:pt x="52" y="49"/>
                  <a:pt x="51" y="50"/>
                </a:cubicBezTo>
                <a:cubicBezTo>
                  <a:pt x="50" y="50"/>
                  <a:pt x="50" y="51"/>
                  <a:pt x="49" y="52"/>
                </a:cubicBezTo>
                <a:lnTo>
                  <a:pt x="47" y="58"/>
                </a:lnTo>
                <a:close/>
                <a:moveTo>
                  <a:pt x="55" y="34"/>
                </a:moveTo>
                <a:cubicBezTo>
                  <a:pt x="55" y="34"/>
                  <a:pt x="55" y="35"/>
                  <a:pt x="55" y="36"/>
                </a:cubicBezTo>
                <a:cubicBezTo>
                  <a:pt x="56" y="36"/>
                  <a:pt x="56" y="37"/>
                  <a:pt x="57" y="37"/>
                </a:cubicBezTo>
                <a:quadBezTo>
                  <a:pt x="115" y="37"/>
                  <a:pt x="115" y="37"/>
                </a:quadBezTo>
                <a:cubicBezTo>
                  <a:pt x="116" y="37"/>
                  <a:pt x="116" y="36"/>
                  <a:pt x="117" y="36"/>
                </a:cubicBezTo>
                <a:cubicBezTo>
                  <a:pt x="118" y="35"/>
                  <a:pt x="119" y="34"/>
                  <a:pt x="119" y="34"/>
                </a:cubicBezTo>
                <a:quadBezTo>
                  <a:pt x="121" y="28"/>
                  <a:pt x="121" y="28"/>
                </a:quadBezTo>
                <a:cubicBezTo>
                  <a:pt x="121" y="27"/>
                  <a:pt x="121" y="26"/>
                  <a:pt x="121" y="25"/>
                </a:cubicBezTo>
                <a:quadBezTo>
                  <a:pt x="120" y="25"/>
                  <a:pt x="119" y="25"/>
                </a:quadBezTo>
                <a:quadBezTo>
                  <a:pt x="61" y="25"/>
                  <a:pt x="61" y="25"/>
                </a:quadBezTo>
                <a:quadBezTo>
                  <a:pt x="60" y="25"/>
                  <a:pt x="59" y="25"/>
                </a:quadBezTo>
                <a:cubicBezTo>
                  <a:pt x="58" y="26"/>
                  <a:pt x="58" y="27"/>
                  <a:pt x="57" y="28"/>
                </a:cubicBezTo>
                <a:lnTo>
                  <a:pt x="55" y="3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 sz="1700"/>
          </a:p>
        </p:txBody>
      </p:sp>
      <p:sp>
        <p:nvSpPr>
          <p:cNvPr id="50" name="Freeform 379"/>
          <p:cNvSpPr/>
          <p:nvPr/>
        </p:nvSpPr>
        <p:spPr>
          <a:xfrm flipH="1">
            <a:off x="2874878" y="3429000"/>
            <a:ext cx="275357" cy="427792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0 w 121"/>
              <a:gd name="T19" fmla="*/ 100 h 143"/>
              <a:gd name="T20" fmla="*/ 19 w 121"/>
              <a:gd name="T21" fmla="*/ 140 h 143"/>
              <a:gd name="T22" fmla="*/ 11 w 121"/>
              <a:gd name="T23" fmla="*/ 143 h 143"/>
              <a:gd name="T24" fmla="*/ 7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7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1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0" y="7"/>
                  <a:pt x="121" y="9"/>
                  <a:pt x="121" y="11"/>
                </a:cubicBezTo>
                <a:quadBezTo>
                  <a:pt x="121" y="133"/>
                  <a:pt x="121" y="133"/>
                </a:quadBezTo>
                <a:cubicBezTo>
                  <a:pt x="121" y="135"/>
                  <a:pt x="120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2" y="143"/>
                  <a:pt x="110" y="143"/>
                </a:cubicBezTo>
                <a:cubicBezTo>
                  <a:pt x="107" y="143"/>
                  <a:pt x="104" y="142"/>
                  <a:pt x="102" y="140"/>
                </a:cubicBezTo>
                <a:quadBezTo>
                  <a:pt x="60" y="100"/>
                  <a:pt x="60" y="100"/>
                </a:quadBezTo>
                <a:quadBezTo>
                  <a:pt x="19" y="140"/>
                  <a:pt x="19" y="140"/>
                </a:quadBezTo>
                <a:cubicBezTo>
                  <a:pt x="16" y="142"/>
                  <a:pt x="14" y="143"/>
                  <a:pt x="11" y="143"/>
                </a:cubicBezTo>
                <a:cubicBezTo>
                  <a:pt x="9" y="143"/>
                  <a:pt x="8" y="143"/>
                  <a:pt x="7" y="143"/>
                </a:cubicBezTo>
                <a:cubicBezTo>
                  <a:pt x="5" y="142"/>
                  <a:pt x="3" y="140"/>
                  <a:pt x="2" y="139"/>
                </a:cubicBezTo>
                <a:cubicBezTo>
                  <a:pt x="1" y="137"/>
                  <a:pt x="0" y="135"/>
                  <a:pt x="0" y="133"/>
                </a:cubicBezTo>
                <a:quadBezTo>
                  <a:pt x="0" y="11"/>
                  <a:pt x="0" y="11"/>
                </a:quadBezTo>
                <a:cubicBezTo>
                  <a:pt x="0" y="9"/>
                  <a:pt x="1" y="7"/>
                  <a:pt x="2" y="5"/>
                </a:cubicBezTo>
                <a:cubicBezTo>
                  <a:pt x="3" y="3"/>
                  <a:pt x="5" y="2"/>
                  <a:pt x="7" y="1"/>
                </a:cubicBezTo>
                <a:cubicBezTo>
                  <a:pt x="8" y="1"/>
                  <a:pt x="9" y="0"/>
                  <a:pt x="11" y="0"/>
                </a:cubicBezTo>
                <a:lnTo>
                  <a:pt x="11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 sz="1700"/>
          </a:p>
        </p:txBody>
      </p:sp>
      <p:sp>
        <p:nvSpPr>
          <p:cNvPr id="51" name="Freeform 380"/>
          <p:cNvSpPr>
            <a:spLocks noEditPoints="1"/>
          </p:cNvSpPr>
          <p:nvPr/>
        </p:nvSpPr>
        <p:spPr>
          <a:xfrm flipH="1">
            <a:off x="8482357" y="3804372"/>
            <a:ext cx="300757" cy="427792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0 w 121"/>
              <a:gd name="T19" fmla="*/ 100 h 143"/>
              <a:gd name="T20" fmla="*/ 18 w 121"/>
              <a:gd name="T21" fmla="*/ 140 h 143"/>
              <a:gd name="T22" fmla="*/ 11 w 121"/>
              <a:gd name="T23" fmla="*/ 143 h 143"/>
              <a:gd name="T24" fmla="*/ 6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6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  <a:gd name="T40" fmla="*/ 109 w 121"/>
              <a:gd name="T41" fmla="*/ 12 h 143"/>
              <a:gd name="T42" fmla="*/ 12 w 121"/>
              <a:gd name="T43" fmla="*/ 12 h 143"/>
              <a:gd name="T44" fmla="*/ 12 w 121"/>
              <a:gd name="T45" fmla="*/ 130 h 143"/>
              <a:gd name="T46" fmla="*/ 52 w 121"/>
              <a:gd name="T47" fmla="*/ 91 h 143"/>
              <a:gd name="T48" fmla="*/ 60 w 121"/>
              <a:gd name="T49" fmla="*/ 83 h 143"/>
              <a:gd name="T50" fmla="*/ 69 w 121"/>
              <a:gd name="T51" fmla="*/ 91 h 143"/>
              <a:gd name="T52" fmla="*/ 109 w 121"/>
              <a:gd name="T53" fmla="*/ 130 h 143"/>
              <a:gd name="T54" fmla="*/ 109 w 121"/>
              <a:gd name="T55" fmla="*/ 1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1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0" y="7"/>
                  <a:pt x="121" y="9"/>
                  <a:pt x="121" y="11"/>
                </a:cubicBezTo>
                <a:quadBezTo>
                  <a:pt x="121" y="133"/>
                  <a:pt x="121" y="133"/>
                </a:quadBezTo>
                <a:cubicBezTo>
                  <a:pt x="121" y="135"/>
                  <a:pt x="120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1" y="143"/>
                  <a:pt x="110" y="143"/>
                </a:cubicBezTo>
                <a:cubicBezTo>
                  <a:pt x="107" y="143"/>
                  <a:pt x="104" y="142"/>
                  <a:pt x="102" y="140"/>
                </a:cubicBezTo>
                <a:quadBezTo>
                  <a:pt x="60" y="100"/>
                  <a:pt x="60" y="100"/>
                </a:quadBezTo>
                <a:quadBezTo>
                  <a:pt x="18" y="140"/>
                  <a:pt x="18" y="140"/>
                </a:quadBezTo>
                <a:cubicBezTo>
                  <a:pt x="16" y="142"/>
                  <a:pt x="14" y="143"/>
                  <a:pt x="11" y="143"/>
                </a:cubicBezTo>
                <a:cubicBezTo>
                  <a:pt x="9" y="143"/>
                  <a:pt x="8" y="143"/>
                  <a:pt x="6" y="143"/>
                </a:cubicBezTo>
                <a:cubicBezTo>
                  <a:pt x="4" y="142"/>
                  <a:pt x="3" y="140"/>
                  <a:pt x="2" y="139"/>
                </a:cubicBezTo>
                <a:cubicBezTo>
                  <a:pt x="0" y="137"/>
                  <a:pt x="0" y="135"/>
                  <a:pt x="0" y="133"/>
                </a:cubicBezTo>
                <a:quadBezTo>
                  <a:pt x="0" y="11"/>
                  <a:pt x="0" y="11"/>
                </a:quadBezTo>
                <a:cubicBezTo>
                  <a:pt x="0" y="9"/>
                  <a:pt x="0" y="7"/>
                  <a:pt x="2" y="5"/>
                </a:cubicBezTo>
                <a:cubicBezTo>
                  <a:pt x="3" y="3"/>
                  <a:pt x="4" y="2"/>
                  <a:pt x="6" y="1"/>
                </a:cubicBezTo>
                <a:cubicBezTo>
                  <a:pt x="8" y="1"/>
                  <a:pt x="9" y="0"/>
                  <a:pt x="11" y="0"/>
                </a:cubicBezTo>
                <a:lnTo>
                  <a:pt x="110" y="0"/>
                </a:lnTo>
                <a:close/>
                <a:moveTo>
                  <a:pt x="109" y="12"/>
                </a:moveTo>
                <a:quadBezTo>
                  <a:pt x="12" y="12"/>
                  <a:pt x="12" y="12"/>
                </a:quadBezTo>
                <a:quadBezTo>
                  <a:pt x="12" y="130"/>
                  <a:pt x="12" y="130"/>
                </a:quadBezTo>
                <a:quadBezTo>
                  <a:pt x="52" y="91"/>
                  <a:pt x="52" y="91"/>
                </a:quadBezTo>
                <a:quadBezTo>
                  <a:pt x="60" y="83"/>
                  <a:pt x="60" y="83"/>
                </a:quadBezTo>
                <a:quadBezTo>
                  <a:pt x="69" y="91"/>
                  <a:pt x="69" y="91"/>
                </a:quadBezTo>
                <a:quadBezTo>
                  <a:pt x="109" y="130"/>
                  <a:pt x="109" y="130"/>
                </a:quadBezTo>
                <a:lnTo>
                  <a:pt x="109" y="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 sz="1700"/>
          </a:p>
        </p:txBody>
      </p:sp>
      <p:sp>
        <p:nvSpPr>
          <p:cNvPr id="52" name="Freeform 381"/>
          <p:cNvSpPr>
            <a:spLocks noEditPoints="1"/>
          </p:cNvSpPr>
          <p:nvPr/>
        </p:nvSpPr>
        <p:spPr>
          <a:xfrm flipH="1">
            <a:off x="5063032" y="3617908"/>
            <a:ext cx="393118" cy="251685"/>
          </a:xfrm>
          <a:custGeom>
            <a:avLst/>
            <a:gdLst>
              <a:gd name="T0" fmla="*/ 170 w 170"/>
              <a:gd name="T1" fmla="*/ 40 h 145"/>
              <a:gd name="T2" fmla="*/ 170 w 170"/>
              <a:gd name="T3" fmla="*/ 76 h 145"/>
              <a:gd name="T4" fmla="*/ 0 w 170"/>
              <a:gd name="T5" fmla="*/ 76 h 145"/>
              <a:gd name="T6" fmla="*/ 0 w 170"/>
              <a:gd name="T7" fmla="*/ 40 h 145"/>
              <a:gd name="T8" fmla="*/ 5 w 170"/>
              <a:gd name="T9" fmla="*/ 29 h 145"/>
              <a:gd name="T10" fmla="*/ 16 w 170"/>
              <a:gd name="T11" fmla="*/ 24 h 145"/>
              <a:gd name="T12" fmla="*/ 49 w 170"/>
              <a:gd name="T13" fmla="*/ 24 h 145"/>
              <a:gd name="T14" fmla="*/ 49 w 170"/>
              <a:gd name="T15" fmla="*/ 9 h 145"/>
              <a:gd name="T16" fmla="*/ 51 w 170"/>
              <a:gd name="T17" fmla="*/ 3 h 145"/>
              <a:gd name="T18" fmla="*/ 58 w 170"/>
              <a:gd name="T19" fmla="*/ 0 h 145"/>
              <a:gd name="T20" fmla="*/ 112 w 170"/>
              <a:gd name="T21" fmla="*/ 0 h 145"/>
              <a:gd name="T22" fmla="*/ 119 w 170"/>
              <a:gd name="T23" fmla="*/ 3 h 145"/>
              <a:gd name="T24" fmla="*/ 121 w 170"/>
              <a:gd name="T25" fmla="*/ 9 h 145"/>
              <a:gd name="T26" fmla="*/ 121 w 170"/>
              <a:gd name="T27" fmla="*/ 24 h 145"/>
              <a:gd name="T28" fmla="*/ 155 w 170"/>
              <a:gd name="T29" fmla="*/ 24 h 145"/>
              <a:gd name="T30" fmla="*/ 165 w 170"/>
              <a:gd name="T31" fmla="*/ 29 h 145"/>
              <a:gd name="T32" fmla="*/ 170 w 170"/>
              <a:gd name="T33" fmla="*/ 40 h 145"/>
              <a:gd name="T34" fmla="*/ 170 w 170"/>
              <a:gd name="T35" fmla="*/ 85 h 145"/>
              <a:gd name="T36" fmla="*/ 170 w 170"/>
              <a:gd name="T37" fmla="*/ 130 h 145"/>
              <a:gd name="T38" fmla="*/ 165 w 170"/>
              <a:gd name="T39" fmla="*/ 141 h 145"/>
              <a:gd name="T40" fmla="*/ 155 w 170"/>
              <a:gd name="T41" fmla="*/ 145 h 145"/>
              <a:gd name="T42" fmla="*/ 16 w 170"/>
              <a:gd name="T43" fmla="*/ 145 h 145"/>
              <a:gd name="T44" fmla="*/ 5 w 170"/>
              <a:gd name="T45" fmla="*/ 141 h 145"/>
              <a:gd name="T46" fmla="*/ 0 w 170"/>
              <a:gd name="T47" fmla="*/ 130 h 145"/>
              <a:gd name="T48" fmla="*/ 0 w 170"/>
              <a:gd name="T49" fmla="*/ 85 h 145"/>
              <a:gd name="T50" fmla="*/ 64 w 170"/>
              <a:gd name="T51" fmla="*/ 85 h 145"/>
              <a:gd name="T52" fmla="*/ 64 w 170"/>
              <a:gd name="T53" fmla="*/ 100 h 145"/>
              <a:gd name="T54" fmla="*/ 66 w 170"/>
              <a:gd name="T55" fmla="*/ 104 h 145"/>
              <a:gd name="T56" fmla="*/ 70 w 170"/>
              <a:gd name="T57" fmla="*/ 106 h 145"/>
              <a:gd name="T58" fmla="*/ 100 w 170"/>
              <a:gd name="T59" fmla="*/ 106 h 145"/>
              <a:gd name="T60" fmla="*/ 104 w 170"/>
              <a:gd name="T61" fmla="*/ 104 h 145"/>
              <a:gd name="T62" fmla="*/ 106 w 170"/>
              <a:gd name="T63" fmla="*/ 100 h 145"/>
              <a:gd name="T64" fmla="*/ 106 w 170"/>
              <a:gd name="T65" fmla="*/ 85 h 145"/>
              <a:gd name="T66" fmla="*/ 170 w 170"/>
              <a:gd name="T67" fmla="*/ 85 h 145"/>
              <a:gd name="T68" fmla="*/ 61 w 170"/>
              <a:gd name="T69" fmla="*/ 24 h 145"/>
              <a:gd name="T70" fmla="*/ 109 w 170"/>
              <a:gd name="T71" fmla="*/ 24 h 145"/>
              <a:gd name="T72" fmla="*/ 109 w 170"/>
              <a:gd name="T73" fmla="*/ 12 h 145"/>
              <a:gd name="T74" fmla="*/ 61 w 170"/>
              <a:gd name="T75" fmla="*/ 12 h 145"/>
              <a:gd name="T76" fmla="*/ 61 w 170"/>
              <a:gd name="T77" fmla="*/ 24 h 145"/>
              <a:gd name="T78" fmla="*/ 97 w 170"/>
              <a:gd name="T79" fmla="*/ 85 h 145"/>
              <a:gd name="T80" fmla="*/ 97 w 170"/>
              <a:gd name="T81" fmla="*/ 97 h 145"/>
              <a:gd name="T82" fmla="*/ 73 w 170"/>
              <a:gd name="T83" fmla="*/ 97 h 145"/>
              <a:gd name="T84" fmla="*/ 73 w 170"/>
              <a:gd name="T85" fmla="*/ 85 h 145"/>
              <a:gd name="T86" fmla="*/ 97 w 170"/>
              <a:gd name="T87" fmla="*/ 8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" h="145">
                <a:moveTo>
                  <a:pt x="170" y="40"/>
                </a:moveTo>
                <a:quadBezTo>
                  <a:pt x="170" y="76"/>
                  <a:pt x="170" y="76"/>
                </a:quadBezTo>
                <a:quadBezTo>
                  <a:pt x="0" y="76"/>
                  <a:pt x="0" y="76"/>
                </a:quadBezTo>
                <a:quadBezTo>
                  <a:pt x="0" y="40"/>
                  <a:pt x="0" y="40"/>
                </a:quadBezTo>
                <a:cubicBezTo>
                  <a:pt x="0" y="35"/>
                  <a:pt x="2" y="32"/>
                  <a:pt x="5" y="29"/>
                </a:cubicBezTo>
                <a:cubicBezTo>
                  <a:pt x="8" y="26"/>
                  <a:pt x="11" y="24"/>
                  <a:pt x="16" y="24"/>
                </a:cubicBezTo>
                <a:quadBezTo>
                  <a:pt x="49" y="24"/>
                  <a:pt x="49" y="24"/>
                </a:quadBezTo>
                <a:quadBezTo>
                  <a:pt x="49" y="9"/>
                  <a:pt x="49" y="9"/>
                </a:quadBezTo>
                <a:cubicBezTo>
                  <a:pt x="49" y="7"/>
                  <a:pt x="50" y="5"/>
                  <a:pt x="51" y="3"/>
                </a:cubicBezTo>
                <a:cubicBezTo>
                  <a:pt x="53" y="1"/>
                  <a:pt x="55" y="0"/>
                  <a:pt x="58" y="0"/>
                </a:cubicBezTo>
                <a:quadBezTo>
                  <a:pt x="112" y="0"/>
                  <a:pt x="112" y="0"/>
                </a:quadBezTo>
                <a:cubicBezTo>
                  <a:pt x="115" y="0"/>
                  <a:pt x="117" y="1"/>
                  <a:pt x="119" y="3"/>
                </a:cubicBezTo>
                <a:cubicBezTo>
                  <a:pt x="121" y="5"/>
                  <a:pt x="121" y="7"/>
                  <a:pt x="121" y="9"/>
                </a:cubicBezTo>
                <a:quadBezTo>
                  <a:pt x="121" y="24"/>
                  <a:pt x="121" y="24"/>
                </a:quadBezTo>
                <a:quadBezTo>
                  <a:pt x="155" y="24"/>
                  <a:pt x="155" y="24"/>
                </a:quadBezTo>
                <a:cubicBezTo>
                  <a:pt x="159" y="24"/>
                  <a:pt x="162" y="26"/>
                  <a:pt x="165" y="29"/>
                </a:cubicBezTo>
                <a:cubicBezTo>
                  <a:pt x="168" y="32"/>
                  <a:pt x="170" y="35"/>
                  <a:pt x="170" y="40"/>
                </a:cubicBezTo>
                <a:close/>
                <a:moveTo>
                  <a:pt x="170" y="85"/>
                </a:moveTo>
                <a:quadBezTo>
                  <a:pt x="170" y="130"/>
                  <a:pt x="170" y="130"/>
                </a:quadBezTo>
                <a:cubicBezTo>
                  <a:pt x="170" y="134"/>
                  <a:pt x="168" y="138"/>
                  <a:pt x="165" y="141"/>
                </a:cubicBezTo>
                <a:cubicBezTo>
                  <a:pt x="162" y="144"/>
                  <a:pt x="159" y="145"/>
                  <a:pt x="155" y="145"/>
                </a:cubicBezTo>
                <a:quadBezTo>
                  <a:pt x="16" y="145"/>
                  <a:pt x="16" y="145"/>
                </a:quadBezTo>
                <a:cubicBezTo>
                  <a:pt x="11" y="145"/>
                  <a:pt x="8" y="144"/>
                  <a:pt x="5" y="141"/>
                </a:cubicBezTo>
                <a:cubicBezTo>
                  <a:pt x="2" y="138"/>
                  <a:pt x="0" y="134"/>
                  <a:pt x="0" y="130"/>
                </a:cubicBezTo>
                <a:quadBezTo>
                  <a:pt x="0" y="85"/>
                  <a:pt x="0" y="85"/>
                </a:quadBezTo>
                <a:quadBezTo>
                  <a:pt x="64" y="85"/>
                  <a:pt x="64" y="85"/>
                </a:quadBezTo>
                <a:quadBezTo>
                  <a:pt x="64" y="100"/>
                  <a:pt x="64" y="100"/>
                </a:quadBezTo>
                <a:cubicBezTo>
                  <a:pt x="64" y="102"/>
                  <a:pt x="65" y="103"/>
                  <a:pt x="66" y="104"/>
                </a:cubicBezTo>
                <a:cubicBezTo>
                  <a:pt x="67" y="105"/>
                  <a:pt x="68" y="106"/>
                  <a:pt x="70" y="106"/>
                </a:cubicBezTo>
                <a:quadBezTo>
                  <a:pt x="100" y="106"/>
                  <a:pt x="100" y="106"/>
                </a:quadBezTo>
                <a:cubicBezTo>
                  <a:pt x="102" y="106"/>
                  <a:pt x="103" y="105"/>
                  <a:pt x="104" y="104"/>
                </a:cubicBezTo>
                <a:cubicBezTo>
                  <a:pt x="106" y="103"/>
                  <a:pt x="106" y="102"/>
                  <a:pt x="106" y="100"/>
                </a:cubicBezTo>
                <a:quadBezTo>
                  <a:pt x="106" y="85"/>
                  <a:pt x="106" y="85"/>
                </a:quadBezTo>
                <a:lnTo>
                  <a:pt x="170" y="85"/>
                </a:lnTo>
                <a:close/>
                <a:moveTo>
                  <a:pt x="61" y="24"/>
                </a:moveTo>
                <a:quadBezTo>
                  <a:pt x="109" y="24"/>
                  <a:pt x="109" y="24"/>
                </a:quadBezTo>
                <a:quadBezTo>
                  <a:pt x="109" y="12"/>
                  <a:pt x="109" y="12"/>
                </a:quadBezTo>
                <a:quadBezTo>
                  <a:pt x="61" y="12"/>
                  <a:pt x="61" y="12"/>
                </a:quadBezTo>
                <a:lnTo>
                  <a:pt x="61" y="24"/>
                </a:lnTo>
                <a:close/>
                <a:moveTo>
                  <a:pt x="97" y="85"/>
                </a:moveTo>
                <a:quadBezTo>
                  <a:pt x="97" y="97"/>
                  <a:pt x="97" y="97"/>
                </a:quadBezTo>
                <a:quadBezTo>
                  <a:pt x="73" y="97"/>
                  <a:pt x="73" y="97"/>
                </a:quadBezTo>
                <a:quadBezTo>
                  <a:pt x="73" y="85"/>
                  <a:pt x="73" y="85"/>
                </a:quadBezTo>
                <a:lnTo>
                  <a:pt x="97" y="8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normAutofit fontScale="77500" lnSpcReduction="20000"/>
          </a:bodyPr>
          <a:lstStyle/>
          <a:p>
            <a:pPr lvl="0">
              <a:defRPr lang="ko-KR" altLang="en-US"/>
            </a:pPr>
            <a:endParaRPr lang="en-US" sz="1700"/>
          </a:p>
        </p:txBody>
      </p:sp>
      <p:sp>
        <p:nvSpPr>
          <p:cNvPr id="53" name="Freeform 382"/>
          <p:cNvSpPr>
            <a:spLocks noEditPoints="1"/>
          </p:cNvSpPr>
          <p:nvPr/>
        </p:nvSpPr>
        <p:spPr>
          <a:xfrm flipH="1">
            <a:off x="6211663" y="3753572"/>
            <a:ext cx="461670" cy="472675"/>
          </a:xfrm>
          <a:custGeom>
            <a:avLst/>
            <a:gdLst>
              <a:gd name="T0" fmla="*/ 149 w 151"/>
              <a:gd name="T1" fmla="*/ 81 h 149"/>
              <a:gd name="T2" fmla="*/ 151 w 151"/>
              <a:gd name="T3" fmla="*/ 85 h 149"/>
              <a:gd name="T4" fmla="*/ 149 w 151"/>
              <a:gd name="T5" fmla="*/ 89 h 149"/>
              <a:gd name="T6" fmla="*/ 145 w 151"/>
              <a:gd name="T7" fmla="*/ 91 h 149"/>
              <a:gd name="T8" fmla="*/ 124 w 151"/>
              <a:gd name="T9" fmla="*/ 91 h 149"/>
              <a:gd name="T10" fmla="*/ 117 w 151"/>
              <a:gd name="T11" fmla="*/ 118 h 149"/>
              <a:gd name="T12" fmla="*/ 137 w 151"/>
              <a:gd name="T13" fmla="*/ 138 h 149"/>
              <a:gd name="T14" fmla="*/ 139 w 151"/>
              <a:gd name="T15" fmla="*/ 142 h 149"/>
              <a:gd name="T16" fmla="*/ 137 w 151"/>
              <a:gd name="T17" fmla="*/ 147 h 149"/>
              <a:gd name="T18" fmla="*/ 133 w 151"/>
              <a:gd name="T19" fmla="*/ 149 h 149"/>
              <a:gd name="T20" fmla="*/ 128 w 151"/>
              <a:gd name="T21" fmla="*/ 147 h 149"/>
              <a:gd name="T22" fmla="*/ 110 w 151"/>
              <a:gd name="T23" fmla="*/ 128 h 149"/>
              <a:gd name="T24" fmla="*/ 108 w 151"/>
              <a:gd name="T25" fmla="*/ 129 h 149"/>
              <a:gd name="T26" fmla="*/ 104 w 151"/>
              <a:gd name="T27" fmla="*/ 132 h 149"/>
              <a:gd name="T28" fmla="*/ 98 w 151"/>
              <a:gd name="T29" fmla="*/ 135 h 149"/>
              <a:gd name="T30" fmla="*/ 90 w 151"/>
              <a:gd name="T31" fmla="*/ 138 h 149"/>
              <a:gd name="T32" fmla="*/ 81 w 151"/>
              <a:gd name="T33" fmla="*/ 139 h 149"/>
              <a:gd name="T34" fmla="*/ 81 w 151"/>
              <a:gd name="T35" fmla="*/ 55 h 149"/>
              <a:gd name="T36" fmla="*/ 69 w 151"/>
              <a:gd name="T37" fmla="*/ 55 h 149"/>
              <a:gd name="T38" fmla="*/ 69 w 151"/>
              <a:gd name="T39" fmla="*/ 139 h 149"/>
              <a:gd name="T40" fmla="*/ 60 w 151"/>
              <a:gd name="T41" fmla="*/ 138 h 149"/>
              <a:gd name="T42" fmla="*/ 51 w 151"/>
              <a:gd name="T43" fmla="*/ 135 h 149"/>
              <a:gd name="T44" fmla="*/ 45 w 151"/>
              <a:gd name="T45" fmla="*/ 131 h 149"/>
              <a:gd name="T46" fmla="*/ 41 w 151"/>
              <a:gd name="T47" fmla="*/ 128 h 149"/>
              <a:gd name="T48" fmla="*/ 40 w 151"/>
              <a:gd name="T49" fmla="*/ 127 h 149"/>
              <a:gd name="T50" fmla="*/ 22 w 151"/>
              <a:gd name="T51" fmla="*/ 147 h 149"/>
              <a:gd name="T52" fmla="*/ 18 w 151"/>
              <a:gd name="T53" fmla="*/ 149 h 149"/>
              <a:gd name="T54" fmla="*/ 14 w 151"/>
              <a:gd name="T55" fmla="*/ 147 h 149"/>
              <a:gd name="T56" fmla="*/ 12 w 151"/>
              <a:gd name="T57" fmla="*/ 143 h 149"/>
              <a:gd name="T58" fmla="*/ 13 w 151"/>
              <a:gd name="T59" fmla="*/ 138 h 149"/>
              <a:gd name="T60" fmla="*/ 32 w 151"/>
              <a:gd name="T61" fmla="*/ 117 h 149"/>
              <a:gd name="T62" fmla="*/ 27 w 151"/>
              <a:gd name="T63" fmla="*/ 91 h 149"/>
              <a:gd name="T64" fmla="*/ 6 w 151"/>
              <a:gd name="T65" fmla="*/ 91 h 149"/>
              <a:gd name="T66" fmla="*/ 1 w 151"/>
              <a:gd name="T67" fmla="*/ 89 h 149"/>
              <a:gd name="T68" fmla="*/ 0 w 151"/>
              <a:gd name="T69" fmla="*/ 85 h 149"/>
              <a:gd name="T70" fmla="*/ 1 w 151"/>
              <a:gd name="T71" fmla="*/ 81 h 149"/>
              <a:gd name="T72" fmla="*/ 6 w 151"/>
              <a:gd name="T73" fmla="*/ 79 h 149"/>
              <a:gd name="T74" fmla="*/ 27 w 151"/>
              <a:gd name="T75" fmla="*/ 79 h 149"/>
              <a:gd name="T76" fmla="*/ 27 w 151"/>
              <a:gd name="T77" fmla="*/ 51 h 149"/>
              <a:gd name="T78" fmla="*/ 10 w 151"/>
              <a:gd name="T79" fmla="*/ 35 h 149"/>
              <a:gd name="T80" fmla="*/ 9 w 151"/>
              <a:gd name="T81" fmla="*/ 31 h 149"/>
              <a:gd name="T82" fmla="*/ 10 w 151"/>
              <a:gd name="T83" fmla="*/ 26 h 149"/>
              <a:gd name="T84" fmla="*/ 15 w 151"/>
              <a:gd name="T85" fmla="*/ 24 h 149"/>
              <a:gd name="T86" fmla="*/ 19 w 151"/>
              <a:gd name="T87" fmla="*/ 26 h 149"/>
              <a:gd name="T88" fmla="*/ 35 w 151"/>
              <a:gd name="T89" fmla="*/ 43 h 149"/>
              <a:gd name="T90" fmla="*/ 115 w 151"/>
              <a:gd name="T91" fmla="*/ 43 h 149"/>
              <a:gd name="T92" fmla="*/ 131 w 151"/>
              <a:gd name="T93" fmla="*/ 26 h 149"/>
              <a:gd name="T94" fmla="*/ 136 w 151"/>
              <a:gd name="T95" fmla="*/ 24 h 149"/>
              <a:gd name="T96" fmla="*/ 140 w 151"/>
              <a:gd name="T97" fmla="*/ 26 h 149"/>
              <a:gd name="T98" fmla="*/ 142 w 151"/>
              <a:gd name="T99" fmla="*/ 31 h 149"/>
              <a:gd name="T100" fmla="*/ 140 w 151"/>
              <a:gd name="T101" fmla="*/ 35 h 149"/>
              <a:gd name="T102" fmla="*/ 124 w 151"/>
              <a:gd name="T103" fmla="*/ 51 h 149"/>
              <a:gd name="T104" fmla="*/ 124 w 151"/>
              <a:gd name="T105" fmla="*/ 79 h 149"/>
              <a:gd name="T106" fmla="*/ 145 w 151"/>
              <a:gd name="T107" fmla="*/ 79 h 149"/>
              <a:gd name="T108" fmla="*/ 149 w 151"/>
              <a:gd name="T109" fmla="*/ 81 h 149"/>
              <a:gd name="T110" fmla="*/ 105 w 151"/>
              <a:gd name="T111" fmla="*/ 31 h 149"/>
              <a:gd name="T112" fmla="*/ 45 w 151"/>
              <a:gd name="T113" fmla="*/ 31 h 149"/>
              <a:gd name="T114" fmla="*/ 54 w 151"/>
              <a:gd name="T115" fmla="*/ 9 h 149"/>
              <a:gd name="T116" fmla="*/ 75 w 151"/>
              <a:gd name="T117" fmla="*/ 0 h 149"/>
              <a:gd name="T118" fmla="*/ 97 w 151"/>
              <a:gd name="T119" fmla="*/ 9 h 149"/>
              <a:gd name="T120" fmla="*/ 105 w 151"/>
              <a:gd name="T121" fmla="*/ 3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1" h="149">
                <a:moveTo>
                  <a:pt x="149" y="81"/>
                </a:moveTo>
                <a:cubicBezTo>
                  <a:pt x="150" y="82"/>
                  <a:pt x="151" y="83"/>
                  <a:pt x="151" y="85"/>
                </a:cubicBezTo>
                <a:cubicBezTo>
                  <a:pt x="151" y="87"/>
                  <a:pt x="150" y="88"/>
                  <a:pt x="149" y="89"/>
                </a:cubicBezTo>
                <a:cubicBezTo>
                  <a:pt x="148" y="90"/>
                  <a:pt x="146" y="91"/>
                  <a:pt x="145" y="91"/>
                </a:cubicBezTo>
                <a:quadBezTo>
                  <a:pt x="124" y="91"/>
                  <a:pt x="124" y="91"/>
                </a:quadBezTo>
                <a:cubicBezTo>
                  <a:pt x="124" y="102"/>
                  <a:pt x="122" y="111"/>
                  <a:pt x="117" y="118"/>
                </a:cubicBezTo>
                <a:quadBezTo>
                  <a:pt x="137" y="138"/>
                  <a:pt x="137" y="138"/>
                </a:quadBezTo>
                <a:cubicBezTo>
                  <a:pt x="138" y="139"/>
                  <a:pt x="139" y="141"/>
                  <a:pt x="139" y="142"/>
                </a:cubicBezTo>
                <a:cubicBezTo>
                  <a:pt x="139" y="144"/>
                  <a:pt x="138" y="146"/>
                  <a:pt x="137" y="147"/>
                </a:cubicBezTo>
                <a:cubicBezTo>
                  <a:pt x="136" y="148"/>
                  <a:pt x="134" y="149"/>
                  <a:pt x="133" y="149"/>
                </a:cubicBezTo>
                <a:cubicBezTo>
                  <a:pt x="131" y="149"/>
                  <a:pt x="130" y="148"/>
                  <a:pt x="128" y="147"/>
                </a:cubicBezTo>
                <a:quadBezTo>
                  <a:pt x="110" y="128"/>
                  <a:pt x="110" y="128"/>
                </a:quadBezTo>
                <a:cubicBezTo>
                  <a:pt x="109" y="128"/>
                  <a:pt x="109" y="129"/>
                  <a:pt x="108" y="129"/>
                </a:cubicBezTo>
                <a:cubicBezTo>
                  <a:pt x="108" y="130"/>
                  <a:pt x="106" y="131"/>
                  <a:pt x="104" y="132"/>
                </a:cubicBezTo>
                <a:cubicBezTo>
                  <a:pt x="102" y="133"/>
                  <a:pt x="100" y="134"/>
                  <a:pt x="98" y="135"/>
                </a:cubicBezTo>
                <a:cubicBezTo>
                  <a:pt x="96" y="136"/>
                  <a:pt x="94" y="137"/>
                  <a:pt x="90" y="138"/>
                </a:cubicBezTo>
                <a:cubicBezTo>
                  <a:pt x="87" y="139"/>
                  <a:pt x="84" y="139"/>
                  <a:pt x="81" y="139"/>
                </a:cubicBezTo>
                <a:quadBezTo>
                  <a:pt x="81" y="55"/>
                  <a:pt x="81" y="55"/>
                </a:quadBezTo>
                <a:quadBezTo>
                  <a:pt x="69" y="55"/>
                  <a:pt x="69" y="55"/>
                </a:quadBezTo>
                <a:quadBezTo>
                  <a:pt x="69" y="139"/>
                  <a:pt x="69" y="139"/>
                </a:quadBezTo>
                <a:cubicBezTo>
                  <a:pt x="66" y="139"/>
                  <a:pt x="63" y="139"/>
                  <a:pt x="60" y="138"/>
                </a:cubicBezTo>
                <a:cubicBezTo>
                  <a:pt x="56" y="137"/>
                  <a:pt x="54" y="136"/>
                  <a:pt x="51" y="135"/>
                </a:cubicBezTo>
                <a:cubicBezTo>
                  <a:pt x="49" y="134"/>
                  <a:pt x="47" y="133"/>
                  <a:pt x="45" y="131"/>
                </a:cubicBezTo>
                <a:cubicBezTo>
                  <a:pt x="43" y="130"/>
                  <a:pt x="42" y="129"/>
                  <a:pt x="41" y="128"/>
                </a:cubicBezTo>
                <a:quadBezTo>
                  <a:pt x="40" y="127"/>
                  <a:pt x="40" y="127"/>
                </a:quadBezTo>
                <a:quadBezTo>
                  <a:pt x="22" y="147"/>
                  <a:pt x="22" y="147"/>
                </a:quadBezTo>
                <a:cubicBezTo>
                  <a:pt x="21" y="148"/>
                  <a:pt x="19" y="149"/>
                  <a:pt x="18" y="149"/>
                </a:cubicBezTo>
                <a:cubicBezTo>
                  <a:pt x="16" y="149"/>
                  <a:pt x="15" y="148"/>
                  <a:pt x="14" y="147"/>
                </a:cubicBezTo>
                <a:cubicBezTo>
                  <a:pt x="12" y="146"/>
                  <a:pt x="12" y="144"/>
                  <a:pt x="12" y="143"/>
                </a:cubicBezTo>
                <a:cubicBezTo>
                  <a:pt x="12" y="141"/>
                  <a:pt x="12" y="140"/>
                  <a:pt x="13" y="138"/>
                </a:cubicBezTo>
                <a:quadBezTo>
                  <a:pt x="32" y="117"/>
                  <a:pt x="32" y="117"/>
                </a:quadBezTo>
                <a:cubicBezTo>
                  <a:pt x="29" y="110"/>
                  <a:pt x="27" y="101"/>
                  <a:pt x="27" y="91"/>
                </a:cubicBezTo>
                <a:quadBezTo>
                  <a:pt x="6" y="91"/>
                  <a:pt x="6" y="91"/>
                </a:quadBezTo>
                <a:cubicBezTo>
                  <a:pt x="4" y="91"/>
                  <a:pt x="3" y="90"/>
                  <a:pt x="1" y="89"/>
                </a:cubicBezTo>
                <a:cubicBezTo>
                  <a:pt x="0" y="88"/>
                  <a:pt x="0" y="87"/>
                  <a:pt x="0" y="85"/>
                </a:cubicBezTo>
                <a:cubicBezTo>
                  <a:pt x="0" y="83"/>
                  <a:pt x="0" y="82"/>
                  <a:pt x="1" y="81"/>
                </a:cubicBezTo>
                <a:cubicBezTo>
                  <a:pt x="3" y="80"/>
                  <a:pt x="4" y="79"/>
                  <a:pt x="6" y="79"/>
                </a:cubicBezTo>
                <a:quadBezTo>
                  <a:pt x="27" y="79"/>
                  <a:pt x="27" y="79"/>
                </a:quadBezTo>
                <a:quadBezTo>
                  <a:pt x="27" y="51"/>
                  <a:pt x="27" y="51"/>
                </a:quadBezTo>
                <a:quadBezTo>
                  <a:pt x="10" y="35"/>
                  <a:pt x="10" y="35"/>
                </a:quadBezTo>
                <a:cubicBezTo>
                  <a:pt x="9" y="34"/>
                  <a:pt x="9" y="32"/>
                  <a:pt x="9" y="31"/>
                </a:cubicBezTo>
                <a:cubicBezTo>
                  <a:pt x="9" y="29"/>
                  <a:pt x="9" y="27"/>
                  <a:pt x="10" y="26"/>
                </a:cubicBezTo>
                <a:cubicBezTo>
                  <a:pt x="12" y="25"/>
                  <a:pt x="13" y="24"/>
                  <a:pt x="15" y="24"/>
                </a:cubicBezTo>
                <a:cubicBezTo>
                  <a:pt x="16" y="24"/>
                  <a:pt x="18" y="25"/>
                  <a:pt x="19" y="26"/>
                </a:cubicBezTo>
                <a:quadBezTo>
                  <a:pt x="35" y="43"/>
                  <a:pt x="35" y="43"/>
                </a:quadBezTo>
                <a:quadBezTo>
                  <a:pt x="115" y="43"/>
                  <a:pt x="115" y="43"/>
                </a:quadBezTo>
                <a:quadBezTo>
                  <a:pt x="131" y="26"/>
                  <a:pt x="131" y="26"/>
                </a:quadBezTo>
                <a:cubicBezTo>
                  <a:pt x="133" y="25"/>
                  <a:pt x="134" y="24"/>
                  <a:pt x="136" y="24"/>
                </a:cubicBezTo>
                <a:cubicBezTo>
                  <a:pt x="137" y="24"/>
                  <a:pt x="139" y="25"/>
                  <a:pt x="140" y="26"/>
                </a:cubicBezTo>
                <a:cubicBezTo>
                  <a:pt x="141" y="27"/>
                  <a:pt x="142" y="29"/>
                  <a:pt x="142" y="31"/>
                </a:cubicBezTo>
                <a:cubicBezTo>
                  <a:pt x="142" y="32"/>
                  <a:pt x="141" y="34"/>
                  <a:pt x="140" y="35"/>
                </a:cubicBezTo>
                <a:quadBezTo>
                  <a:pt x="124" y="51"/>
                  <a:pt x="124" y="51"/>
                </a:quadBezTo>
                <a:quadBezTo>
                  <a:pt x="124" y="79"/>
                  <a:pt x="124" y="79"/>
                </a:quadBezTo>
                <a:quadBezTo>
                  <a:pt x="145" y="79"/>
                  <a:pt x="145" y="79"/>
                </a:quadBezTo>
                <a:cubicBezTo>
                  <a:pt x="146" y="79"/>
                  <a:pt x="148" y="80"/>
                  <a:pt x="149" y="81"/>
                </a:cubicBezTo>
                <a:close/>
                <a:moveTo>
                  <a:pt x="105" y="31"/>
                </a:moveTo>
                <a:quadBezTo>
                  <a:pt x="45" y="31"/>
                  <a:pt x="45" y="31"/>
                </a:quadBezTo>
                <a:cubicBezTo>
                  <a:pt x="45" y="22"/>
                  <a:pt x="48" y="15"/>
                  <a:pt x="54" y="9"/>
                </a:cubicBezTo>
                <a:cubicBezTo>
                  <a:pt x="60" y="3"/>
                  <a:pt x="67" y="0"/>
                  <a:pt x="75" y="0"/>
                </a:cubicBezTo>
                <a:cubicBezTo>
                  <a:pt x="84" y="0"/>
                  <a:pt x="91" y="3"/>
                  <a:pt x="97" y="9"/>
                </a:cubicBezTo>
                <a:cubicBezTo>
                  <a:pt x="103" y="15"/>
                  <a:pt x="105" y="22"/>
                  <a:pt x="105" y="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 sz="1700"/>
          </a:p>
        </p:txBody>
      </p:sp>
      <p:sp>
        <p:nvSpPr>
          <p:cNvPr id="54" name="Freeform 12"/>
          <p:cNvSpPr>
            <a:spLocks noEditPoints="1"/>
          </p:cNvSpPr>
          <p:nvPr/>
        </p:nvSpPr>
        <p:spPr>
          <a:xfrm>
            <a:off x="10650080" y="3748175"/>
            <a:ext cx="350696" cy="468679"/>
          </a:xfrm>
          <a:custGeom>
            <a:avLst/>
            <a:gdLst>
              <a:gd name="T0" fmla="*/ 133 w 133"/>
              <a:gd name="T1" fmla="*/ 121 h 146"/>
              <a:gd name="T2" fmla="*/ 126 w 133"/>
              <a:gd name="T3" fmla="*/ 139 h 146"/>
              <a:gd name="T4" fmla="*/ 108 w 133"/>
              <a:gd name="T5" fmla="*/ 146 h 146"/>
              <a:gd name="T6" fmla="*/ 25 w 133"/>
              <a:gd name="T7" fmla="*/ 146 h 146"/>
              <a:gd name="T8" fmla="*/ 7 w 133"/>
              <a:gd name="T9" fmla="*/ 139 h 146"/>
              <a:gd name="T10" fmla="*/ 0 w 133"/>
              <a:gd name="T11" fmla="*/ 121 h 146"/>
              <a:gd name="T12" fmla="*/ 0 w 133"/>
              <a:gd name="T13" fmla="*/ 111 h 146"/>
              <a:gd name="T14" fmla="*/ 2 w 133"/>
              <a:gd name="T15" fmla="*/ 101 h 146"/>
              <a:gd name="T16" fmla="*/ 4 w 133"/>
              <a:gd name="T17" fmla="*/ 91 h 146"/>
              <a:gd name="T18" fmla="*/ 8 w 133"/>
              <a:gd name="T19" fmla="*/ 82 h 146"/>
              <a:gd name="T20" fmla="*/ 14 w 133"/>
              <a:gd name="T21" fmla="*/ 74 h 146"/>
              <a:gd name="T22" fmla="*/ 22 w 133"/>
              <a:gd name="T23" fmla="*/ 69 h 146"/>
              <a:gd name="T24" fmla="*/ 33 w 133"/>
              <a:gd name="T25" fmla="*/ 67 h 146"/>
              <a:gd name="T26" fmla="*/ 37 w 133"/>
              <a:gd name="T27" fmla="*/ 69 h 146"/>
              <a:gd name="T28" fmla="*/ 44 w 133"/>
              <a:gd name="T29" fmla="*/ 73 h 146"/>
              <a:gd name="T30" fmla="*/ 54 w 133"/>
              <a:gd name="T31" fmla="*/ 78 h 146"/>
              <a:gd name="T32" fmla="*/ 66 w 133"/>
              <a:gd name="T33" fmla="*/ 80 h 146"/>
              <a:gd name="T34" fmla="*/ 79 w 133"/>
              <a:gd name="T35" fmla="*/ 78 h 146"/>
              <a:gd name="T36" fmla="*/ 89 w 133"/>
              <a:gd name="T37" fmla="*/ 73 h 146"/>
              <a:gd name="T38" fmla="*/ 96 w 133"/>
              <a:gd name="T39" fmla="*/ 69 h 146"/>
              <a:gd name="T40" fmla="*/ 100 w 133"/>
              <a:gd name="T41" fmla="*/ 67 h 146"/>
              <a:gd name="T42" fmla="*/ 111 w 133"/>
              <a:gd name="T43" fmla="*/ 69 h 146"/>
              <a:gd name="T44" fmla="*/ 119 w 133"/>
              <a:gd name="T45" fmla="*/ 74 h 146"/>
              <a:gd name="T46" fmla="*/ 125 w 133"/>
              <a:gd name="T47" fmla="*/ 82 h 146"/>
              <a:gd name="T48" fmla="*/ 129 w 133"/>
              <a:gd name="T49" fmla="*/ 91 h 146"/>
              <a:gd name="T50" fmla="*/ 131 w 133"/>
              <a:gd name="T51" fmla="*/ 101 h 146"/>
              <a:gd name="T52" fmla="*/ 133 w 133"/>
              <a:gd name="T53" fmla="*/ 111 h 146"/>
              <a:gd name="T54" fmla="*/ 133 w 133"/>
              <a:gd name="T55" fmla="*/ 121 h 146"/>
              <a:gd name="T56" fmla="*/ 92 w 133"/>
              <a:gd name="T57" fmla="*/ 11 h 146"/>
              <a:gd name="T58" fmla="*/ 103 w 133"/>
              <a:gd name="T59" fmla="*/ 37 h 146"/>
              <a:gd name="T60" fmla="*/ 92 w 133"/>
              <a:gd name="T61" fmla="*/ 62 h 146"/>
              <a:gd name="T62" fmla="*/ 66 w 133"/>
              <a:gd name="T63" fmla="*/ 73 h 146"/>
              <a:gd name="T64" fmla="*/ 41 w 133"/>
              <a:gd name="T65" fmla="*/ 62 h 146"/>
              <a:gd name="T66" fmla="*/ 30 w 133"/>
              <a:gd name="T67" fmla="*/ 37 h 146"/>
              <a:gd name="T68" fmla="*/ 41 w 133"/>
              <a:gd name="T69" fmla="*/ 11 h 146"/>
              <a:gd name="T70" fmla="*/ 66 w 133"/>
              <a:gd name="T71" fmla="*/ 0 h 146"/>
              <a:gd name="T72" fmla="*/ 92 w 133"/>
              <a:gd name="T73" fmla="*/ 1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3" h="146">
                <a:moveTo>
                  <a:pt x="133" y="121"/>
                </a:moveTo>
                <a:cubicBezTo>
                  <a:pt x="133" y="129"/>
                  <a:pt x="131" y="135"/>
                  <a:pt x="126" y="139"/>
                </a:cubicBezTo>
                <a:cubicBezTo>
                  <a:pt x="121" y="143"/>
                  <a:pt x="115" y="146"/>
                  <a:pt x="108" y="146"/>
                </a:cubicBezTo>
                <a:quadBezTo>
                  <a:pt x="25" y="146"/>
                  <a:pt x="25" y="146"/>
                </a:quadBezTo>
                <a:cubicBezTo>
                  <a:pt x="17" y="146"/>
                  <a:pt x="11" y="143"/>
                  <a:pt x="7" y="139"/>
                </a:cubicBezTo>
                <a:cubicBezTo>
                  <a:pt x="2" y="135"/>
                  <a:pt x="0" y="129"/>
                  <a:pt x="0" y="121"/>
                </a:cubicBezTo>
                <a:cubicBezTo>
                  <a:pt x="0" y="118"/>
                  <a:pt x="0" y="114"/>
                  <a:pt x="0" y="111"/>
                </a:cubicBezTo>
                <a:cubicBezTo>
                  <a:pt x="0" y="108"/>
                  <a:pt x="1" y="105"/>
                  <a:pt x="2" y="101"/>
                </a:cubicBezTo>
                <a:cubicBezTo>
                  <a:pt x="2" y="97"/>
                  <a:pt x="3" y="94"/>
                  <a:pt x="4" y="91"/>
                </a:cubicBezTo>
                <a:cubicBezTo>
                  <a:pt x="5" y="88"/>
                  <a:pt x="6" y="85"/>
                  <a:pt x="8" y="82"/>
                </a:cubicBezTo>
                <a:cubicBezTo>
                  <a:pt x="10" y="79"/>
                  <a:pt x="12" y="76"/>
                  <a:pt x="14" y="74"/>
                </a:cubicBezTo>
                <a:cubicBezTo>
                  <a:pt x="16" y="72"/>
                  <a:pt x="19" y="70"/>
                  <a:pt x="22" y="69"/>
                </a:cubicBezTo>
                <a:cubicBezTo>
                  <a:pt x="25" y="68"/>
                  <a:pt x="29" y="67"/>
                  <a:pt x="33" y="67"/>
                </a:cubicBezTo>
                <a:cubicBezTo>
                  <a:pt x="33" y="67"/>
                  <a:pt x="34" y="68"/>
                  <a:pt x="37" y="69"/>
                </a:cubicBezTo>
                <a:cubicBezTo>
                  <a:pt x="39" y="70"/>
                  <a:pt x="41" y="72"/>
                  <a:pt x="44" y="73"/>
                </a:cubicBezTo>
                <a:cubicBezTo>
                  <a:pt x="46" y="75"/>
                  <a:pt x="50" y="77"/>
                  <a:pt x="54" y="78"/>
                </a:cubicBezTo>
                <a:cubicBezTo>
                  <a:pt x="58" y="79"/>
                  <a:pt x="62" y="80"/>
                  <a:pt x="66" y="80"/>
                </a:cubicBezTo>
                <a:cubicBezTo>
                  <a:pt x="71" y="80"/>
                  <a:pt x="75" y="79"/>
                  <a:pt x="79" y="78"/>
                </a:cubicBezTo>
                <a:cubicBezTo>
                  <a:pt x="83" y="77"/>
                  <a:pt x="87" y="75"/>
                  <a:pt x="89" y="73"/>
                </a:cubicBezTo>
                <a:cubicBezTo>
                  <a:pt x="92" y="72"/>
                  <a:pt x="94" y="70"/>
                  <a:pt x="96" y="69"/>
                </a:cubicBezTo>
                <a:cubicBezTo>
                  <a:pt x="98" y="68"/>
                  <a:pt x="100" y="67"/>
                  <a:pt x="100" y="67"/>
                </a:cubicBezTo>
                <a:cubicBezTo>
                  <a:pt x="104" y="67"/>
                  <a:pt x="108" y="68"/>
                  <a:pt x="111" y="69"/>
                </a:cubicBezTo>
                <a:cubicBezTo>
                  <a:pt x="114" y="70"/>
                  <a:pt x="117" y="72"/>
                  <a:pt x="119" y="74"/>
                </a:cubicBezTo>
                <a:cubicBezTo>
                  <a:pt x="121" y="76"/>
                  <a:pt x="123" y="79"/>
                  <a:pt x="125" y="82"/>
                </a:cubicBezTo>
                <a:cubicBezTo>
                  <a:pt x="126" y="85"/>
                  <a:pt x="128" y="88"/>
                  <a:pt x="129" y="91"/>
                </a:cubicBezTo>
                <a:cubicBezTo>
                  <a:pt x="130" y="94"/>
                  <a:pt x="131" y="97"/>
                  <a:pt x="131" y="101"/>
                </a:cubicBezTo>
                <a:cubicBezTo>
                  <a:pt x="132" y="105"/>
                  <a:pt x="132" y="108"/>
                  <a:pt x="133" y="111"/>
                </a:cubicBezTo>
                <a:cubicBezTo>
                  <a:pt x="133" y="114"/>
                  <a:pt x="133" y="118"/>
                  <a:pt x="133" y="121"/>
                </a:cubicBezTo>
                <a:close/>
                <a:moveTo>
                  <a:pt x="92" y="11"/>
                </a:moveTo>
                <a:cubicBezTo>
                  <a:pt x="99" y="18"/>
                  <a:pt x="103" y="27"/>
                  <a:pt x="103" y="37"/>
                </a:cubicBezTo>
                <a:cubicBezTo>
                  <a:pt x="103" y="47"/>
                  <a:pt x="99" y="55"/>
                  <a:pt x="92" y="62"/>
                </a:cubicBezTo>
                <a:cubicBezTo>
                  <a:pt x="85" y="69"/>
                  <a:pt x="76" y="73"/>
                  <a:pt x="66" y="73"/>
                </a:cubicBezTo>
                <a:cubicBezTo>
                  <a:pt x="56" y="73"/>
                  <a:pt x="48" y="69"/>
                  <a:pt x="41" y="62"/>
                </a:cubicBezTo>
                <a:cubicBezTo>
                  <a:pt x="34" y="55"/>
                  <a:pt x="30" y="47"/>
                  <a:pt x="30" y="37"/>
                </a:cubicBezTo>
                <a:cubicBezTo>
                  <a:pt x="30" y="27"/>
                  <a:pt x="34" y="18"/>
                  <a:pt x="41" y="11"/>
                </a:cubicBezTo>
                <a:cubicBezTo>
                  <a:pt x="48" y="4"/>
                  <a:pt x="56" y="0"/>
                  <a:pt x="66" y="0"/>
                </a:cubicBezTo>
                <a:cubicBezTo>
                  <a:pt x="76" y="0"/>
                  <a:pt x="85" y="4"/>
                  <a:pt x="92" y="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 sz="1700"/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>
          <a:xfrm>
            <a:off x="1263291" y="468211"/>
            <a:ext cx="3308709" cy="6951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진행 계획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1191024" y="1199041"/>
            <a:ext cx="2124805" cy="18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oup 122"/>
          <p:cNvGrpSpPr/>
          <p:nvPr/>
        </p:nvGrpSpPr>
        <p:grpSpPr>
          <a:xfrm rot="16200000" flipH="1">
            <a:off x="6055405" y="4765488"/>
            <a:ext cx="712203" cy="60527"/>
            <a:chOff x="4113369" y="3398727"/>
            <a:chExt cx="712388" cy="60543"/>
          </a:xfrm>
        </p:grpSpPr>
        <p:cxnSp>
          <p:nvCxnSpPr>
            <p:cNvPr id="58" name="Straight Connector 123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124"/>
            <p:cNvSpPr/>
            <p:nvPr/>
          </p:nvSpPr>
          <p:spPr>
            <a:xfrm rot="21600000">
              <a:off x="4113369" y="3398727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  <p:sp>
          <p:nvSpPr>
            <p:cNvPr id="60" name="Oval 125"/>
            <p:cNvSpPr/>
            <p:nvPr/>
          </p:nvSpPr>
          <p:spPr>
            <a:xfrm rot="21600000">
              <a:off x="4765214" y="3398727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</p:grpSp>
      <p:grpSp>
        <p:nvGrpSpPr>
          <p:cNvPr id="61" name="Group 122"/>
          <p:cNvGrpSpPr/>
          <p:nvPr/>
        </p:nvGrpSpPr>
        <p:grpSpPr>
          <a:xfrm rot="16200000" flipH="1">
            <a:off x="7185707" y="2771588"/>
            <a:ext cx="712203" cy="60527"/>
            <a:chOff x="4113369" y="3398728"/>
            <a:chExt cx="712388" cy="60543"/>
          </a:xfrm>
        </p:grpSpPr>
        <p:cxnSp>
          <p:nvCxnSpPr>
            <p:cNvPr id="62" name="Straight Connector 123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124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  <p:sp>
          <p:nvSpPr>
            <p:cNvPr id="64" name="Oval 125"/>
            <p:cNvSpPr/>
            <p:nvPr/>
          </p:nvSpPr>
          <p:spPr>
            <a:xfrm rot="21600000">
              <a:off x="4765214" y="3398727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</p:grpSp>
      <p:sp>
        <p:nvSpPr>
          <p:cNvPr id="69" name="Shape 388"/>
          <p:cNvSpPr/>
          <p:nvPr/>
        </p:nvSpPr>
        <p:spPr>
          <a:xfrm>
            <a:off x="5804319" y="5498663"/>
            <a:ext cx="1233321" cy="41380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100"/>
              <a:t>회전 모듈 제작</a:t>
            </a:r>
          </a:p>
          <a:p>
            <a:pPr algn="ctr">
              <a:lnSpc>
                <a:spcPct val="150000"/>
              </a:lnSpc>
              <a:defRPr lang="ko-KR" altLang="en-US"/>
            </a:pPr>
            <a:endParaRPr lang="ko-KR" sz="1100"/>
          </a:p>
        </p:txBody>
      </p:sp>
      <p:sp>
        <p:nvSpPr>
          <p:cNvPr id="70" name="Shape 388"/>
          <p:cNvSpPr/>
          <p:nvPr/>
        </p:nvSpPr>
        <p:spPr>
          <a:xfrm>
            <a:off x="6756819" y="1764863"/>
            <a:ext cx="1652421" cy="52810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900"/>
              <a:t>객체인식 코드와 모터드라이버 구동 코드 접목</a:t>
            </a:r>
          </a:p>
        </p:txBody>
      </p:sp>
      <p:grpSp>
        <p:nvGrpSpPr>
          <p:cNvPr id="73" name="Group 121"/>
          <p:cNvGrpSpPr/>
          <p:nvPr/>
        </p:nvGrpSpPr>
        <p:grpSpPr>
          <a:xfrm flipH="1" flipV="1">
            <a:off x="5711415" y="3241826"/>
            <a:ext cx="4668071" cy="1136348"/>
            <a:chOff x="4195316" y="3197237"/>
            <a:chExt cx="3805462" cy="1136644"/>
          </a:xfrm>
          <a:solidFill>
            <a:srgbClr val="FFCB05"/>
          </a:solidFill>
        </p:grpSpPr>
        <p:sp>
          <p:nvSpPr>
            <p:cNvPr id="74" name="Freeform 5"/>
            <p:cNvSpPr/>
            <p:nvPr/>
          </p:nvSpPr>
          <p:spPr>
            <a:xfrm>
              <a:off x="6897134" y="3765126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quadBezTo>
                    <a:pt x="535" y="0"/>
                    <a:pt x="535" y="0"/>
                  </a:quad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quadBezTo>
                    <a:pt x="101" y="0"/>
                    <a:pt x="101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anchor="t" anchorCtr="0">
              <a:normAutofit lnSpcReduction="10000"/>
            </a:bodyPr>
            <a:lstStyle/>
            <a:p>
              <a:pPr lvl="0">
                <a:defRPr lang="ko-KR" altLang="en-US"/>
              </a:pPr>
              <a:endParaRPr lang="bg-BG" sz="3400">
                <a:solidFill>
                  <a:srgbClr val="FFCB05"/>
                </a:solidFill>
              </a:endParaRPr>
            </a:p>
          </p:txBody>
        </p:sp>
        <p:sp>
          <p:nvSpPr>
            <p:cNvPr id="75" name="Freeform 5"/>
            <p:cNvSpPr/>
            <p:nvPr/>
          </p:nvSpPr>
          <p:spPr>
            <a:xfrm rot="10800000">
              <a:off x="5993799" y="3197237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quadBezTo>
                    <a:pt x="535" y="0"/>
                    <a:pt x="535" y="0"/>
                  </a:quad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quadBezTo>
                    <a:pt x="101" y="0"/>
                    <a:pt x="101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anchor="t" anchorCtr="0">
              <a:normAutofit lnSpcReduction="10000"/>
            </a:bodyPr>
            <a:lstStyle/>
            <a:p>
              <a:pPr lvl="0">
                <a:defRPr lang="ko-KR" altLang="en-US"/>
              </a:pPr>
              <a:endParaRPr lang="bg-BG" sz="3400">
                <a:solidFill>
                  <a:srgbClr val="FFCB05"/>
                </a:solidFill>
              </a:endParaRPr>
            </a:p>
          </p:txBody>
        </p:sp>
        <p:sp>
          <p:nvSpPr>
            <p:cNvPr id="76" name="Freeform 5"/>
            <p:cNvSpPr/>
            <p:nvPr/>
          </p:nvSpPr>
          <p:spPr>
            <a:xfrm>
              <a:off x="5091634" y="3774654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quadBezTo>
                    <a:pt x="535" y="0"/>
                    <a:pt x="535" y="0"/>
                  </a:quad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quadBezTo>
                    <a:pt x="101" y="0"/>
                    <a:pt x="101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anchor="t" anchorCtr="0">
              <a:normAutofit lnSpcReduction="10000"/>
            </a:bodyPr>
            <a:lstStyle/>
            <a:p>
              <a:pPr lvl="0">
                <a:defRPr lang="ko-KR" altLang="en-US"/>
              </a:pPr>
              <a:endParaRPr lang="bg-BG" sz="3400">
                <a:solidFill>
                  <a:srgbClr val="FFCB05"/>
                </a:solidFill>
              </a:endParaRPr>
            </a:p>
          </p:txBody>
        </p:sp>
        <p:sp>
          <p:nvSpPr>
            <p:cNvPr id="77" name="Freeform 5"/>
            <p:cNvSpPr/>
            <p:nvPr/>
          </p:nvSpPr>
          <p:spPr>
            <a:xfrm rot="10800000">
              <a:off x="4195316" y="3197237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quadBezTo>
                    <a:pt x="535" y="0"/>
                    <a:pt x="535" y="0"/>
                  </a:quad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quadBezTo>
                    <a:pt x="101" y="0"/>
                    <a:pt x="101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anchor="t" anchorCtr="0">
              <a:normAutofit lnSpcReduction="10000"/>
            </a:bodyPr>
            <a:lstStyle/>
            <a:p>
              <a:pPr lvl="0">
                <a:defRPr lang="ko-KR" altLang="en-US"/>
              </a:pPr>
              <a:endParaRPr lang="bg-BG" sz="3400">
                <a:solidFill>
                  <a:srgbClr val="FFCB05"/>
                </a:solidFill>
              </a:endParaRPr>
            </a:p>
          </p:txBody>
        </p:sp>
      </p:grpSp>
      <p:sp>
        <p:nvSpPr>
          <p:cNvPr id="78" name="Freeform 381"/>
          <p:cNvSpPr>
            <a:spLocks noEditPoints="1"/>
          </p:cNvSpPr>
          <p:nvPr/>
        </p:nvSpPr>
        <p:spPr>
          <a:xfrm flipH="1">
            <a:off x="7336332" y="3605208"/>
            <a:ext cx="393118" cy="251685"/>
          </a:xfrm>
          <a:custGeom>
            <a:avLst/>
            <a:gdLst>
              <a:gd name="T0" fmla="*/ 170 w 170"/>
              <a:gd name="T1" fmla="*/ 40 h 145"/>
              <a:gd name="T2" fmla="*/ 170 w 170"/>
              <a:gd name="T3" fmla="*/ 76 h 145"/>
              <a:gd name="T4" fmla="*/ 0 w 170"/>
              <a:gd name="T5" fmla="*/ 76 h 145"/>
              <a:gd name="T6" fmla="*/ 0 w 170"/>
              <a:gd name="T7" fmla="*/ 40 h 145"/>
              <a:gd name="T8" fmla="*/ 5 w 170"/>
              <a:gd name="T9" fmla="*/ 29 h 145"/>
              <a:gd name="T10" fmla="*/ 16 w 170"/>
              <a:gd name="T11" fmla="*/ 24 h 145"/>
              <a:gd name="T12" fmla="*/ 49 w 170"/>
              <a:gd name="T13" fmla="*/ 24 h 145"/>
              <a:gd name="T14" fmla="*/ 49 w 170"/>
              <a:gd name="T15" fmla="*/ 9 h 145"/>
              <a:gd name="T16" fmla="*/ 51 w 170"/>
              <a:gd name="T17" fmla="*/ 3 h 145"/>
              <a:gd name="T18" fmla="*/ 58 w 170"/>
              <a:gd name="T19" fmla="*/ 0 h 145"/>
              <a:gd name="T20" fmla="*/ 112 w 170"/>
              <a:gd name="T21" fmla="*/ 0 h 145"/>
              <a:gd name="T22" fmla="*/ 119 w 170"/>
              <a:gd name="T23" fmla="*/ 3 h 145"/>
              <a:gd name="T24" fmla="*/ 121 w 170"/>
              <a:gd name="T25" fmla="*/ 9 h 145"/>
              <a:gd name="T26" fmla="*/ 121 w 170"/>
              <a:gd name="T27" fmla="*/ 24 h 145"/>
              <a:gd name="T28" fmla="*/ 155 w 170"/>
              <a:gd name="T29" fmla="*/ 24 h 145"/>
              <a:gd name="T30" fmla="*/ 165 w 170"/>
              <a:gd name="T31" fmla="*/ 29 h 145"/>
              <a:gd name="T32" fmla="*/ 170 w 170"/>
              <a:gd name="T33" fmla="*/ 40 h 145"/>
              <a:gd name="T34" fmla="*/ 170 w 170"/>
              <a:gd name="T35" fmla="*/ 85 h 145"/>
              <a:gd name="T36" fmla="*/ 170 w 170"/>
              <a:gd name="T37" fmla="*/ 130 h 145"/>
              <a:gd name="T38" fmla="*/ 165 w 170"/>
              <a:gd name="T39" fmla="*/ 141 h 145"/>
              <a:gd name="T40" fmla="*/ 155 w 170"/>
              <a:gd name="T41" fmla="*/ 145 h 145"/>
              <a:gd name="T42" fmla="*/ 16 w 170"/>
              <a:gd name="T43" fmla="*/ 145 h 145"/>
              <a:gd name="T44" fmla="*/ 5 w 170"/>
              <a:gd name="T45" fmla="*/ 141 h 145"/>
              <a:gd name="T46" fmla="*/ 0 w 170"/>
              <a:gd name="T47" fmla="*/ 130 h 145"/>
              <a:gd name="T48" fmla="*/ 0 w 170"/>
              <a:gd name="T49" fmla="*/ 85 h 145"/>
              <a:gd name="T50" fmla="*/ 64 w 170"/>
              <a:gd name="T51" fmla="*/ 85 h 145"/>
              <a:gd name="T52" fmla="*/ 64 w 170"/>
              <a:gd name="T53" fmla="*/ 100 h 145"/>
              <a:gd name="T54" fmla="*/ 66 w 170"/>
              <a:gd name="T55" fmla="*/ 104 h 145"/>
              <a:gd name="T56" fmla="*/ 70 w 170"/>
              <a:gd name="T57" fmla="*/ 106 h 145"/>
              <a:gd name="T58" fmla="*/ 100 w 170"/>
              <a:gd name="T59" fmla="*/ 106 h 145"/>
              <a:gd name="T60" fmla="*/ 104 w 170"/>
              <a:gd name="T61" fmla="*/ 104 h 145"/>
              <a:gd name="T62" fmla="*/ 106 w 170"/>
              <a:gd name="T63" fmla="*/ 100 h 145"/>
              <a:gd name="T64" fmla="*/ 106 w 170"/>
              <a:gd name="T65" fmla="*/ 85 h 145"/>
              <a:gd name="T66" fmla="*/ 170 w 170"/>
              <a:gd name="T67" fmla="*/ 85 h 145"/>
              <a:gd name="T68" fmla="*/ 61 w 170"/>
              <a:gd name="T69" fmla="*/ 24 h 145"/>
              <a:gd name="T70" fmla="*/ 109 w 170"/>
              <a:gd name="T71" fmla="*/ 24 h 145"/>
              <a:gd name="T72" fmla="*/ 109 w 170"/>
              <a:gd name="T73" fmla="*/ 12 h 145"/>
              <a:gd name="T74" fmla="*/ 61 w 170"/>
              <a:gd name="T75" fmla="*/ 12 h 145"/>
              <a:gd name="T76" fmla="*/ 61 w 170"/>
              <a:gd name="T77" fmla="*/ 24 h 145"/>
              <a:gd name="T78" fmla="*/ 97 w 170"/>
              <a:gd name="T79" fmla="*/ 85 h 145"/>
              <a:gd name="T80" fmla="*/ 97 w 170"/>
              <a:gd name="T81" fmla="*/ 97 h 145"/>
              <a:gd name="T82" fmla="*/ 73 w 170"/>
              <a:gd name="T83" fmla="*/ 97 h 145"/>
              <a:gd name="T84" fmla="*/ 73 w 170"/>
              <a:gd name="T85" fmla="*/ 85 h 145"/>
              <a:gd name="T86" fmla="*/ 97 w 170"/>
              <a:gd name="T87" fmla="*/ 8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" h="145">
                <a:moveTo>
                  <a:pt x="170" y="40"/>
                </a:moveTo>
                <a:quadBezTo>
                  <a:pt x="170" y="76"/>
                  <a:pt x="170" y="76"/>
                </a:quadBezTo>
                <a:quadBezTo>
                  <a:pt x="0" y="76"/>
                  <a:pt x="0" y="76"/>
                </a:quadBezTo>
                <a:quadBezTo>
                  <a:pt x="0" y="40"/>
                  <a:pt x="0" y="40"/>
                </a:quadBezTo>
                <a:cubicBezTo>
                  <a:pt x="0" y="35"/>
                  <a:pt x="2" y="32"/>
                  <a:pt x="5" y="29"/>
                </a:cubicBezTo>
                <a:cubicBezTo>
                  <a:pt x="8" y="26"/>
                  <a:pt x="11" y="24"/>
                  <a:pt x="16" y="24"/>
                </a:cubicBezTo>
                <a:quadBezTo>
                  <a:pt x="49" y="24"/>
                  <a:pt x="49" y="24"/>
                </a:quadBezTo>
                <a:quadBezTo>
                  <a:pt x="49" y="9"/>
                  <a:pt x="49" y="9"/>
                </a:quadBezTo>
                <a:cubicBezTo>
                  <a:pt x="49" y="7"/>
                  <a:pt x="50" y="5"/>
                  <a:pt x="51" y="3"/>
                </a:cubicBezTo>
                <a:cubicBezTo>
                  <a:pt x="53" y="1"/>
                  <a:pt x="55" y="0"/>
                  <a:pt x="58" y="0"/>
                </a:cubicBezTo>
                <a:quadBezTo>
                  <a:pt x="112" y="0"/>
                  <a:pt x="112" y="0"/>
                </a:quadBezTo>
                <a:cubicBezTo>
                  <a:pt x="115" y="0"/>
                  <a:pt x="117" y="1"/>
                  <a:pt x="119" y="3"/>
                </a:cubicBezTo>
                <a:cubicBezTo>
                  <a:pt x="121" y="5"/>
                  <a:pt x="121" y="7"/>
                  <a:pt x="121" y="9"/>
                </a:cubicBezTo>
                <a:quadBezTo>
                  <a:pt x="121" y="24"/>
                  <a:pt x="121" y="24"/>
                </a:quadBezTo>
                <a:quadBezTo>
                  <a:pt x="155" y="24"/>
                  <a:pt x="155" y="24"/>
                </a:quadBezTo>
                <a:cubicBezTo>
                  <a:pt x="159" y="24"/>
                  <a:pt x="162" y="26"/>
                  <a:pt x="165" y="29"/>
                </a:cubicBezTo>
                <a:cubicBezTo>
                  <a:pt x="168" y="32"/>
                  <a:pt x="170" y="35"/>
                  <a:pt x="170" y="40"/>
                </a:cubicBezTo>
                <a:close/>
                <a:moveTo>
                  <a:pt x="170" y="85"/>
                </a:moveTo>
                <a:quadBezTo>
                  <a:pt x="170" y="130"/>
                  <a:pt x="170" y="130"/>
                </a:quadBezTo>
                <a:cubicBezTo>
                  <a:pt x="170" y="134"/>
                  <a:pt x="168" y="138"/>
                  <a:pt x="165" y="141"/>
                </a:cubicBezTo>
                <a:cubicBezTo>
                  <a:pt x="162" y="144"/>
                  <a:pt x="159" y="145"/>
                  <a:pt x="155" y="145"/>
                </a:cubicBezTo>
                <a:quadBezTo>
                  <a:pt x="16" y="145"/>
                  <a:pt x="16" y="145"/>
                </a:quadBezTo>
                <a:cubicBezTo>
                  <a:pt x="11" y="145"/>
                  <a:pt x="8" y="144"/>
                  <a:pt x="5" y="141"/>
                </a:cubicBezTo>
                <a:cubicBezTo>
                  <a:pt x="2" y="138"/>
                  <a:pt x="0" y="134"/>
                  <a:pt x="0" y="130"/>
                </a:cubicBezTo>
                <a:quadBezTo>
                  <a:pt x="0" y="85"/>
                  <a:pt x="0" y="85"/>
                </a:quadBezTo>
                <a:quadBezTo>
                  <a:pt x="64" y="85"/>
                  <a:pt x="64" y="85"/>
                </a:quadBezTo>
                <a:quadBezTo>
                  <a:pt x="64" y="100"/>
                  <a:pt x="64" y="100"/>
                </a:quadBezTo>
                <a:cubicBezTo>
                  <a:pt x="64" y="102"/>
                  <a:pt x="65" y="103"/>
                  <a:pt x="66" y="104"/>
                </a:cubicBezTo>
                <a:cubicBezTo>
                  <a:pt x="67" y="105"/>
                  <a:pt x="68" y="106"/>
                  <a:pt x="70" y="106"/>
                </a:cubicBezTo>
                <a:quadBezTo>
                  <a:pt x="100" y="106"/>
                  <a:pt x="100" y="106"/>
                </a:quadBezTo>
                <a:cubicBezTo>
                  <a:pt x="102" y="106"/>
                  <a:pt x="103" y="105"/>
                  <a:pt x="104" y="104"/>
                </a:cubicBezTo>
                <a:cubicBezTo>
                  <a:pt x="106" y="103"/>
                  <a:pt x="106" y="102"/>
                  <a:pt x="106" y="100"/>
                </a:cubicBezTo>
                <a:quadBezTo>
                  <a:pt x="106" y="85"/>
                  <a:pt x="106" y="85"/>
                </a:quadBezTo>
                <a:lnTo>
                  <a:pt x="170" y="85"/>
                </a:lnTo>
                <a:close/>
                <a:moveTo>
                  <a:pt x="61" y="24"/>
                </a:moveTo>
                <a:quadBezTo>
                  <a:pt x="109" y="24"/>
                  <a:pt x="109" y="24"/>
                </a:quadBezTo>
                <a:quadBezTo>
                  <a:pt x="109" y="12"/>
                  <a:pt x="109" y="12"/>
                </a:quadBezTo>
                <a:quadBezTo>
                  <a:pt x="61" y="12"/>
                  <a:pt x="61" y="12"/>
                </a:quadBezTo>
                <a:lnTo>
                  <a:pt x="61" y="24"/>
                </a:lnTo>
                <a:close/>
                <a:moveTo>
                  <a:pt x="97" y="85"/>
                </a:moveTo>
                <a:quadBezTo>
                  <a:pt x="97" y="97"/>
                  <a:pt x="97" y="97"/>
                </a:quadBezTo>
                <a:quadBezTo>
                  <a:pt x="73" y="97"/>
                  <a:pt x="73" y="97"/>
                </a:quadBezTo>
                <a:quadBezTo>
                  <a:pt x="73" y="85"/>
                  <a:pt x="73" y="85"/>
                </a:quadBezTo>
                <a:lnTo>
                  <a:pt x="97" y="8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normAutofit fontScale="77500" lnSpcReduction="20000"/>
          </a:bodyPr>
          <a:lstStyle/>
          <a:p>
            <a:pPr lvl="0">
              <a:defRPr lang="ko-KR" altLang="en-US"/>
            </a:pPr>
            <a:endParaRPr lang="en-US" sz="1700"/>
          </a:p>
        </p:txBody>
      </p:sp>
      <p:sp>
        <p:nvSpPr>
          <p:cNvPr id="79" name="Freeform 380"/>
          <p:cNvSpPr>
            <a:spLocks noEditPoints="1"/>
          </p:cNvSpPr>
          <p:nvPr/>
        </p:nvSpPr>
        <p:spPr>
          <a:xfrm flipH="1">
            <a:off x="3923057" y="3728172"/>
            <a:ext cx="300757" cy="427792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0 w 121"/>
              <a:gd name="T19" fmla="*/ 100 h 143"/>
              <a:gd name="T20" fmla="*/ 18 w 121"/>
              <a:gd name="T21" fmla="*/ 140 h 143"/>
              <a:gd name="T22" fmla="*/ 11 w 121"/>
              <a:gd name="T23" fmla="*/ 143 h 143"/>
              <a:gd name="T24" fmla="*/ 6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6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  <a:gd name="T40" fmla="*/ 109 w 121"/>
              <a:gd name="T41" fmla="*/ 12 h 143"/>
              <a:gd name="T42" fmla="*/ 12 w 121"/>
              <a:gd name="T43" fmla="*/ 12 h 143"/>
              <a:gd name="T44" fmla="*/ 12 w 121"/>
              <a:gd name="T45" fmla="*/ 130 h 143"/>
              <a:gd name="T46" fmla="*/ 52 w 121"/>
              <a:gd name="T47" fmla="*/ 91 h 143"/>
              <a:gd name="T48" fmla="*/ 60 w 121"/>
              <a:gd name="T49" fmla="*/ 83 h 143"/>
              <a:gd name="T50" fmla="*/ 69 w 121"/>
              <a:gd name="T51" fmla="*/ 91 h 143"/>
              <a:gd name="T52" fmla="*/ 109 w 121"/>
              <a:gd name="T53" fmla="*/ 130 h 143"/>
              <a:gd name="T54" fmla="*/ 109 w 121"/>
              <a:gd name="T55" fmla="*/ 1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1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0" y="7"/>
                  <a:pt x="121" y="9"/>
                  <a:pt x="121" y="11"/>
                </a:cubicBezTo>
                <a:quadBezTo>
                  <a:pt x="121" y="133"/>
                  <a:pt x="121" y="133"/>
                </a:quadBezTo>
                <a:cubicBezTo>
                  <a:pt x="121" y="135"/>
                  <a:pt x="120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1" y="143"/>
                  <a:pt x="110" y="143"/>
                </a:cubicBezTo>
                <a:cubicBezTo>
                  <a:pt x="107" y="143"/>
                  <a:pt x="104" y="142"/>
                  <a:pt x="102" y="140"/>
                </a:cubicBezTo>
                <a:quadBezTo>
                  <a:pt x="60" y="100"/>
                  <a:pt x="60" y="100"/>
                </a:quadBezTo>
                <a:quadBezTo>
                  <a:pt x="18" y="140"/>
                  <a:pt x="18" y="140"/>
                </a:quadBezTo>
                <a:cubicBezTo>
                  <a:pt x="16" y="142"/>
                  <a:pt x="14" y="143"/>
                  <a:pt x="11" y="143"/>
                </a:cubicBezTo>
                <a:cubicBezTo>
                  <a:pt x="9" y="143"/>
                  <a:pt x="8" y="143"/>
                  <a:pt x="6" y="143"/>
                </a:cubicBezTo>
                <a:cubicBezTo>
                  <a:pt x="4" y="142"/>
                  <a:pt x="3" y="140"/>
                  <a:pt x="2" y="139"/>
                </a:cubicBezTo>
                <a:cubicBezTo>
                  <a:pt x="0" y="137"/>
                  <a:pt x="0" y="135"/>
                  <a:pt x="0" y="133"/>
                </a:cubicBezTo>
                <a:quadBezTo>
                  <a:pt x="0" y="11"/>
                  <a:pt x="0" y="11"/>
                </a:quadBezTo>
                <a:cubicBezTo>
                  <a:pt x="0" y="9"/>
                  <a:pt x="0" y="7"/>
                  <a:pt x="2" y="5"/>
                </a:cubicBezTo>
                <a:cubicBezTo>
                  <a:pt x="3" y="3"/>
                  <a:pt x="4" y="2"/>
                  <a:pt x="6" y="1"/>
                </a:cubicBezTo>
                <a:cubicBezTo>
                  <a:pt x="8" y="1"/>
                  <a:pt x="9" y="0"/>
                  <a:pt x="11" y="0"/>
                </a:cubicBezTo>
                <a:lnTo>
                  <a:pt x="110" y="0"/>
                </a:lnTo>
                <a:close/>
                <a:moveTo>
                  <a:pt x="109" y="12"/>
                </a:moveTo>
                <a:quadBezTo>
                  <a:pt x="12" y="12"/>
                  <a:pt x="12" y="12"/>
                </a:quadBezTo>
                <a:quadBezTo>
                  <a:pt x="12" y="130"/>
                  <a:pt x="12" y="130"/>
                </a:quadBezTo>
                <a:quadBezTo>
                  <a:pt x="52" y="91"/>
                  <a:pt x="52" y="91"/>
                </a:quadBezTo>
                <a:quadBezTo>
                  <a:pt x="60" y="83"/>
                  <a:pt x="60" y="83"/>
                </a:quadBezTo>
                <a:quadBezTo>
                  <a:pt x="69" y="91"/>
                  <a:pt x="69" y="91"/>
                </a:quadBezTo>
                <a:quadBezTo>
                  <a:pt x="109" y="130"/>
                  <a:pt x="109" y="130"/>
                </a:quadBezTo>
                <a:lnTo>
                  <a:pt x="109" y="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 sz="1700"/>
          </a:p>
        </p:txBody>
      </p:sp>
      <p:sp>
        <p:nvSpPr>
          <p:cNvPr id="80" name="Freeform 379"/>
          <p:cNvSpPr/>
          <p:nvPr/>
        </p:nvSpPr>
        <p:spPr>
          <a:xfrm flipH="1">
            <a:off x="9593178" y="3429000"/>
            <a:ext cx="275357" cy="427792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0 w 121"/>
              <a:gd name="T19" fmla="*/ 100 h 143"/>
              <a:gd name="T20" fmla="*/ 19 w 121"/>
              <a:gd name="T21" fmla="*/ 140 h 143"/>
              <a:gd name="T22" fmla="*/ 11 w 121"/>
              <a:gd name="T23" fmla="*/ 143 h 143"/>
              <a:gd name="T24" fmla="*/ 7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7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1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0" y="7"/>
                  <a:pt x="121" y="9"/>
                  <a:pt x="121" y="11"/>
                </a:cubicBezTo>
                <a:quadBezTo>
                  <a:pt x="121" y="133"/>
                  <a:pt x="121" y="133"/>
                </a:quadBezTo>
                <a:cubicBezTo>
                  <a:pt x="121" y="135"/>
                  <a:pt x="120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2" y="143"/>
                  <a:pt x="110" y="143"/>
                </a:cubicBezTo>
                <a:cubicBezTo>
                  <a:pt x="107" y="143"/>
                  <a:pt x="104" y="142"/>
                  <a:pt x="102" y="140"/>
                </a:cubicBezTo>
                <a:quadBezTo>
                  <a:pt x="60" y="100"/>
                  <a:pt x="60" y="100"/>
                </a:quadBezTo>
                <a:quadBezTo>
                  <a:pt x="19" y="140"/>
                  <a:pt x="19" y="140"/>
                </a:quadBezTo>
                <a:cubicBezTo>
                  <a:pt x="16" y="142"/>
                  <a:pt x="14" y="143"/>
                  <a:pt x="11" y="143"/>
                </a:cubicBezTo>
                <a:cubicBezTo>
                  <a:pt x="9" y="143"/>
                  <a:pt x="8" y="143"/>
                  <a:pt x="7" y="143"/>
                </a:cubicBezTo>
                <a:cubicBezTo>
                  <a:pt x="5" y="142"/>
                  <a:pt x="3" y="140"/>
                  <a:pt x="2" y="139"/>
                </a:cubicBezTo>
                <a:cubicBezTo>
                  <a:pt x="1" y="137"/>
                  <a:pt x="0" y="135"/>
                  <a:pt x="0" y="133"/>
                </a:cubicBezTo>
                <a:quadBezTo>
                  <a:pt x="0" y="11"/>
                  <a:pt x="0" y="11"/>
                </a:quadBezTo>
                <a:cubicBezTo>
                  <a:pt x="0" y="9"/>
                  <a:pt x="1" y="7"/>
                  <a:pt x="2" y="5"/>
                </a:cubicBezTo>
                <a:cubicBezTo>
                  <a:pt x="3" y="3"/>
                  <a:pt x="5" y="2"/>
                  <a:pt x="7" y="1"/>
                </a:cubicBezTo>
                <a:cubicBezTo>
                  <a:pt x="8" y="1"/>
                  <a:pt x="9" y="0"/>
                  <a:pt x="11" y="0"/>
                </a:cubicBezTo>
                <a:lnTo>
                  <a:pt x="11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 sz="1700"/>
          </a:p>
        </p:txBody>
      </p:sp>
      <p:sp>
        <p:nvSpPr>
          <p:cNvPr id="81" name="Freeform 12"/>
          <p:cNvSpPr>
            <a:spLocks noEditPoints="1"/>
          </p:cNvSpPr>
          <p:nvPr/>
        </p:nvSpPr>
        <p:spPr>
          <a:xfrm>
            <a:off x="667880" y="3429000"/>
            <a:ext cx="350696" cy="468679"/>
          </a:xfrm>
          <a:custGeom>
            <a:avLst/>
            <a:gdLst>
              <a:gd name="T0" fmla="*/ 133 w 133"/>
              <a:gd name="T1" fmla="*/ 121 h 146"/>
              <a:gd name="T2" fmla="*/ 126 w 133"/>
              <a:gd name="T3" fmla="*/ 139 h 146"/>
              <a:gd name="T4" fmla="*/ 108 w 133"/>
              <a:gd name="T5" fmla="*/ 146 h 146"/>
              <a:gd name="T6" fmla="*/ 25 w 133"/>
              <a:gd name="T7" fmla="*/ 146 h 146"/>
              <a:gd name="T8" fmla="*/ 7 w 133"/>
              <a:gd name="T9" fmla="*/ 139 h 146"/>
              <a:gd name="T10" fmla="*/ 0 w 133"/>
              <a:gd name="T11" fmla="*/ 121 h 146"/>
              <a:gd name="T12" fmla="*/ 0 w 133"/>
              <a:gd name="T13" fmla="*/ 111 h 146"/>
              <a:gd name="T14" fmla="*/ 2 w 133"/>
              <a:gd name="T15" fmla="*/ 101 h 146"/>
              <a:gd name="T16" fmla="*/ 4 w 133"/>
              <a:gd name="T17" fmla="*/ 91 h 146"/>
              <a:gd name="T18" fmla="*/ 8 w 133"/>
              <a:gd name="T19" fmla="*/ 82 h 146"/>
              <a:gd name="T20" fmla="*/ 14 w 133"/>
              <a:gd name="T21" fmla="*/ 74 h 146"/>
              <a:gd name="T22" fmla="*/ 22 w 133"/>
              <a:gd name="T23" fmla="*/ 69 h 146"/>
              <a:gd name="T24" fmla="*/ 33 w 133"/>
              <a:gd name="T25" fmla="*/ 67 h 146"/>
              <a:gd name="T26" fmla="*/ 37 w 133"/>
              <a:gd name="T27" fmla="*/ 69 h 146"/>
              <a:gd name="T28" fmla="*/ 44 w 133"/>
              <a:gd name="T29" fmla="*/ 73 h 146"/>
              <a:gd name="T30" fmla="*/ 54 w 133"/>
              <a:gd name="T31" fmla="*/ 78 h 146"/>
              <a:gd name="T32" fmla="*/ 66 w 133"/>
              <a:gd name="T33" fmla="*/ 80 h 146"/>
              <a:gd name="T34" fmla="*/ 79 w 133"/>
              <a:gd name="T35" fmla="*/ 78 h 146"/>
              <a:gd name="T36" fmla="*/ 89 w 133"/>
              <a:gd name="T37" fmla="*/ 73 h 146"/>
              <a:gd name="T38" fmla="*/ 96 w 133"/>
              <a:gd name="T39" fmla="*/ 69 h 146"/>
              <a:gd name="T40" fmla="*/ 100 w 133"/>
              <a:gd name="T41" fmla="*/ 67 h 146"/>
              <a:gd name="T42" fmla="*/ 111 w 133"/>
              <a:gd name="T43" fmla="*/ 69 h 146"/>
              <a:gd name="T44" fmla="*/ 119 w 133"/>
              <a:gd name="T45" fmla="*/ 74 h 146"/>
              <a:gd name="T46" fmla="*/ 125 w 133"/>
              <a:gd name="T47" fmla="*/ 82 h 146"/>
              <a:gd name="T48" fmla="*/ 129 w 133"/>
              <a:gd name="T49" fmla="*/ 91 h 146"/>
              <a:gd name="T50" fmla="*/ 131 w 133"/>
              <a:gd name="T51" fmla="*/ 101 h 146"/>
              <a:gd name="T52" fmla="*/ 133 w 133"/>
              <a:gd name="T53" fmla="*/ 111 h 146"/>
              <a:gd name="T54" fmla="*/ 133 w 133"/>
              <a:gd name="T55" fmla="*/ 121 h 146"/>
              <a:gd name="T56" fmla="*/ 92 w 133"/>
              <a:gd name="T57" fmla="*/ 11 h 146"/>
              <a:gd name="T58" fmla="*/ 103 w 133"/>
              <a:gd name="T59" fmla="*/ 37 h 146"/>
              <a:gd name="T60" fmla="*/ 92 w 133"/>
              <a:gd name="T61" fmla="*/ 62 h 146"/>
              <a:gd name="T62" fmla="*/ 66 w 133"/>
              <a:gd name="T63" fmla="*/ 73 h 146"/>
              <a:gd name="T64" fmla="*/ 41 w 133"/>
              <a:gd name="T65" fmla="*/ 62 h 146"/>
              <a:gd name="T66" fmla="*/ 30 w 133"/>
              <a:gd name="T67" fmla="*/ 37 h 146"/>
              <a:gd name="T68" fmla="*/ 41 w 133"/>
              <a:gd name="T69" fmla="*/ 11 h 146"/>
              <a:gd name="T70" fmla="*/ 66 w 133"/>
              <a:gd name="T71" fmla="*/ 0 h 146"/>
              <a:gd name="T72" fmla="*/ 92 w 133"/>
              <a:gd name="T73" fmla="*/ 1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3" h="146">
                <a:moveTo>
                  <a:pt x="133" y="121"/>
                </a:moveTo>
                <a:cubicBezTo>
                  <a:pt x="133" y="129"/>
                  <a:pt x="131" y="135"/>
                  <a:pt x="126" y="139"/>
                </a:cubicBezTo>
                <a:cubicBezTo>
                  <a:pt x="121" y="143"/>
                  <a:pt x="115" y="146"/>
                  <a:pt x="108" y="146"/>
                </a:cubicBezTo>
                <a:quadBezTo>
                  <a:pt x="25" y="146"/>
                  <a:pt x="25" y="146"/>
                </a:quadBezTo>
                <a:cubicBezTo>
                  <a:pt x="17" y="146"/>
                  <a:pt x="11" y="143"/>
                  <a:pt x="7" y="139"/>
                </a:cubicBezTo>
                <a:cubicBezTo>
                  <a:pt x="2" y="135"/>
                  <a:pt x="0" y="129"/>
                  <a:pt x="0" y="121"/>
                </a:cubicBezTo>
                <a:cubicBezTo>
                  <a:pt x="0" y="118"/>
                  <a:pt x="0" y="114"/>
                  <a:pt x="0" y="111"/>
                </a:cubicBezTo>
                <a:cubicBezTo>
                  <a:pt x="0" y="108"/>
                  <a:pt x="1" y="105"/>
                  <a:pt x="2" y="101"/>
                </a:cubicBezTo>
                <a:cubicBezTo>
                  <a:pt x="2" y="97"/>
                  <a:pt x="3" y="94"/>
                  <a:pt x="4" y="91"/>
                </a:cubicBezTo>
                <a:cubicBezTo>
                  <a:pt x="5" y="88"/>
                  <a:pt x="6" y="85"/>
                  <a:pt x="8" y="82"/>
                </a:cubicBezTo>
                <a:cubicBezTo>
                  <a:pt x="10" y="79"/>
                  <a:pt x="12" y="76"/>
                  <a:pt x="14" y="74"/>
                </a:cubicBezTo>
                <a:cubicBezTo>
                  <a:pt x="16" y="72"/>
                  <a:pt x="19" y="70"/>
                  <a:pt x="22" y="69"/>
                </a:cubicBezTo>
                <a:cubicBezTo>
                  <a:pt x="25" y="68"/>
                  <a:pt x="29" y="67"/>
                  <a:pt x="33" y="67"/>
                </a:cubicBezTo>
                <a:cubicBezTo>
                  <a:pt x="33" y="67"/>
                  <a:pt x="34" y="68"/>
                  <a:pt x="37" y="69"/>
                </a:cubicBezTo>
                <a:cubicBezTo>
                  <a:pt x="39" y="70"/>
                  <a:pt x="41" y="72"/>
                  <a:pt x="44" y="73"/>
                </a:cubicBezTo>
                <a:cubicBezTo>
                  <a:pt x="46" y="75"/>
                  <a:pt x="50" y="77"/>
                  <a:pt x="54" y="78"/>
                </a:cubicBezTo>
                <a:cubicBezTo>
                  <a:pt x="58" y="79"/>
                  <a:pt x="62" y="80"/>
                  <a:pt x="66" y="80"/>
                </a:cubicBezTo>
                <a:cubicBezTo>
                  <a:pt x="71" y="80"/>
                  <a:pt x="75" y="79"/>
                  <a:pt x="79" y="78"/>
                </a:cubicBezTo>
                <a:cubicBezTo>
                  <a:pt x="83" y="77"/>
                  <a:pt x="87" y="75"/>
                  <a:pt x="89" y="73"/>
                </a:cubicBezTo>
                <a:cubicBezTo>
                  <a:pt x="92" y="72"/>
                  <a:pt x="94" y="70"/>
                  <a:pt x="96" y="69"/>
                </a:cubicBezTo>
                <a:cubicBezTo>
                  <a:pt x="98" y="68"/>
                  <a:pt x="100" y="67"/>
                  <a:pt x="100" y="67"/>
                </a:cubicBezTo>
                <a:cubicBezTo>
                  <a:pt x="104" y="67"/>
                  <a:pt x="108" y="68"/>
                  <a:pt x="111" y="69"/>
                </a:cubicBezTo>
                <a:cubicBezTo>
                  <a:pt x="114" y="70"/>
                  <a:pt x="117" y="72"/>
                  <a:pt x="119" y="74"/>
                </a:cubicBezTo>
                <a:cubicBezTo>
                  <a:pt x="121" y="76"/>
                  <a:pt x="123" y="79"/>
                  <a:pt x="125" y="82"/>
                </a:cubicBezTo>
                <a:cubicBezTo>
                  <a:pt x="126" y="85"/>
                  <a:pt x="128" y="88"/>
                  <a:pt x="129" y="91"/>
                </a:cubicBezTo>
                <a:cubicBezTo>
                  <a:pt x="130" y="94"/>
                  <a:pt x="131" y="97"/>
                  <a:pt x="131" y="101"/>
                </a:cubicBezTo>
                <a:cubicBezTo>
                  <a:pt x="132" y="105"/>
                  <a:pt x="132" y="108"/>
                  <a:pt x="133" y="111"/>
                </a:cubicBezTo>
                <a:cubicBezTo>
                  <a:pt x="133" y="114"/>
                  <a:pt x="133" y="118"/>
                  <a:pt x="133" y="121"/>
                </a:cubicBezTo>
                <a:close/>
                <a:moveTo>
                  <a:pt x="92" y="11"/>
                </a:moveTo>
                <a:cubicBezTo>
                  <a:pt x="99" y="18"/>
                  <a:pt x="103" y="27"/>
                  <a:pt x="103" y="37"/>
                </a:cubicBezTo>
                <a:cubicBezTo>
                  <a:pt x="103" y="47"/>
                  <a:pt x="99" y="55"/>
                  <a:pt x="92" y="62"/>
                </a:cubicBezTo>
                <a:cubicBezTo>
                  <a:pt x="85" y="69"/>
                  <a:pt x="76" y="73"/>
                  <a:pt x="66" y="73"/>
                </a:cubicBezTo>
                <a:cubicBezTo>
                  <a:pt x="56" y="73"/>
                  <a:pt x="48" y="69"/>
                  <a:pt x="41" y="62"/>
                </a:cubicBezTo>
                <a:cubicBezTo>
                  <a:pt x="34" y="55"/>
                  <a:pt x="30" y="47"/>
                  <a:pt x="30" y="37"/>
                </a:cubicBezTo>
                <a:cubicBezTo>
                  <a:pt x="30" y="27"/>
                  <a:pt x="34" y="18"/>
                  <a:pt x="41" y="11"/>
                </a:cubicBezTo>
                <a:cubicBezTo>
                  <a:pt x="48" y="4"/>
                  <a:pt x="56" y="0"/>
                  <a:pt x="66" y="0"/>
                </a:cubicBezTo>
                <a:cubicBezTo>
                  <a:pt x="76" y="0"/>
                  <a:pt x="85" y="4"/>
                  <a:pt x="92" y="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 sz="1700"/>
          </a:p>
        </p:txBody>
      </p:sp>
      <p:grpSp>
        <p:nvGrpSpPr>
          <p:cNvPr id="82" name="Group 122"/>
          <p:cNvGrpSpPr/>
          <p:nvPr/>
        </p:nvGrpSpPr>
        <p:grpSpPr>
          <a:xfrm rot="16200000" flipH="1">
            <a:off x="8201707" y="4816288"/>
            <a:ext cx="712203" cy="60527"/>
            <a:chOff x="4113369" y="3398728"/>
            <a:chExt cx="712388" cy="60543"/>
          </a:xfrm>
        </p:grpSpPr>
        <p:cxnSp>
          <p:nvCxnSpPr>
            <p:cNvPr id="83" name="Straight Connector 123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124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  <p:sp>
          <p:nvSpPr>
            <p:cNvPr id="85" name="Oval 125"/>
            <p:cNvSpPr/>
            <p:nvPr/>
          </p:nvSpPr>
          <p:spPr>
            <a:xfrm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</p:grpSp>
      <p:grpSp>
        <p:nvGrpSpPr>
          <p:cNvPr id="86" name="Group 122"/>
          <p:cNvGrpSpPr/>
          <p:nvPr/>
        </p:nvGrpSpPr>
        <p:grpSpPr>
          <a:xfrm rot="16200000" flipH="1">
            <a:off x="9268507" y="2708087"/>
            <a:ext cx="712203" cy="60527"/>
            <a:chOff x="4113369" y="3398728"/>
            <a:chExt cx="712388" cy="60543"/>
          </a:xfrm>
        </p:grpSpPr>
        <p:cxnSp>
          <p:nvCxnSpPr>
            <p:cNvPr id="87" name="Straight Connector 123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124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  <p:sp>
          <p:nvSpPr>
            <p:cNvPr id="89" name="Oval 125"/>
            <p:cNvSpPr/>
            <p:nvPr/>
          </p:nvSpPr>
          <p:spPr>
            <a:xfrm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sz="3400"/>
            </a:p>
          </p:txBody>
        </p:sp>
      </p:grpSp>
      <p:sp>
        <p:nvSpPr>
          <p:cNvPr id="90" name="Shape 388"/>
          <p:cNvSpPr/>
          <p:nvPr/>
        </p:nvSpPr>
        <p:spPr>
          <a:xfrm>
            <a:off x="8063079" y="5286899"/>
            <a:ext cx="1080921" cy="71860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 fontScale="89310" lnSpcReduction="10000"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100"/>
              <a:t>3</a:t>
            </a:r>
            <a:r>
              <a:rPr lang="en-US" altLang="ko-KR" sz="1100"/>
              <a:t>D</a:t>
            </a:r>
            <a:r>
              <a:rPr lang="ko-KR" altLang="en-US" sz="1100"/>
              <a:t>프린팅 판과 모터드라이버 결합</a:t>
            </a:r>
          </a:p>
        </p:txBody>
      </p:sp>
      <p:sp>
        <p:nvSpPr>
          <p:cNvPr id="91" name="Shape 388"/>
          <p:cNvSpPr/>
          <p:nvPr/>
        </p:nvSpPr>
        <p:spPr>
          <a:xfrm>
            <a:off x="9144000" y="1895999"/>
            <a:ext cx="1080921" cy="37570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100"/>
              <a:t>오류검사</a:t>
            </a:r>
          </a:p>
        </p:txBody>
      </p:sp>
      <p:sp>
        <p:nvSpPr>
          <p:cNvPr id="92" name="Shape 388"/>
          <p:cNvSpPr/>
          <p:nvPr/>
        </p:nvSpPr>
        <p:spPr>
          <a:xfrm>
            <a:off x="10763956" y="5384266"/>
            <a:ext cx="1080921" cy="37570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100" dirty="0"/>
              <a:t>완성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1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>
          <a:xfrm>
            <a:off x="1338760" y="442812"/>
            <a:ext cx="2534009" cy="69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문제 게시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1348644" y="1255469"/>
            <a:ext cx="2226405" cy="1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070100" y="2712876"/>
            <a:ext cx="3600450" cy="60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600" b="1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50" name="Oval 14"/>
          <p:cNvSpPr/>
          <p:nvPr/>
        </p:nvSpPr>
        <p:spPr>
          <a:xfrm>
            <a:off x="689806" y="2593525"/>
            <a:ext cx="914162" cy="914162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3597"/>
          </a:p>
        </p:txBody>
      </p:sp>
      <p:sp>
        <p:nvSpPr>
          <p:cNvPr id="51" name="Oval 20"/>
          <p:cNvSpPr/>
          <p:nvPr/>
        </p:nvSpPr>
        <p:spPr>
          <a:xfrm>
            <a:off x="677105" y="4889500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3597"/>
          </a:p>
        </p:txBody>
      </p:sp>
      <p:sp>
        <p:nvSpPr>
          <p:cNvPr id="53" name="Freeform 10"/>
          <p:cNvSpPr>
            <a:spLocks noEditPoints="1"/>
          </p:cNvSpPr>
          <p:nvPr/>
        </p:nvSpPr>
        <p:spPr>
          <a:xfrm>
            <a:off x="938406" y="2771598"/>
            <a:ext cx="436011" cy="481724"/>
          </a:xfrm>
          <a:custGeom>
            <a:avLst/>
            <a:gdLst>
              <a:gd name="T0" fmla="*/ 0 w 187"/>
              <a:gd name="T1" fmla="*/ 208 h 208"/>
              <a:gd name="T2" fmla="*/ 7 w 187"/>
              <a:gd name="T3" fmla="*/ 154 h 208"/>
              <a:gd name="T4" fmla="*/ 15 w 187"/>
              <a:gd name="T5" fmla="*/ 140 h 208"/>
              <a:gd name="T6" fmla="*/ 28 w 187"/>
              <a:gd name="T7" fmla="*/ 135 h 208"/>
              <a:gd name="T8" fmla="*/ 158 w 187"/>
              <a:gd name="T9" fmla="*/ 135 h 208"/>
              <a:gd name="T10" fmla="*/ 172 w 187"/>
              <a:gd name="T11" fmla="*/ 140 h 208"/>
              <a:gd name="T12" fmla="*/ 179 w 187"/>
              <a:gd name="T13" fmla="*/ 154 h 208"/>
              <a:gd name="T14" fmla="*/ 187 w 187"/>
              <a:gd name="T15" fmla="*/ 208 h 208"/>
              <a:gd name="T16" fmla="*/ 0 w 187"/>
              <a:gd name="T17" fmla="*/ 208 h 208"/>
              <a:gd name="T18" fmla="*/ 52 w 187"/>
              <a:gd name="T19" fmla="*/ 41 h 208"/>
              <a:gd name="T20" fmla="*/ 64 w 187"/>
              <a:gd name="T21" fmla="*/ 12 h 208"/>
              <a:gd name="T22" fmla="*/ 93 w 187"/>
              <a:gd name="T23" fmla="*/ 0 h 208"/>
              <a:gd name="T24" fmla="*/ 123 w 187"/>
              <a:gd name="T25" fmla="*/ 12 h 208"/>
              <a:gd name="T26" fmla="*/ 135 w 187"/>
              <a:gd name="T27" fmla="*/ 41 h 208"/>
              <a:gd name="T28" fmla="*/ 135 w 187"/>
              <a:gd name="T29" fmla="*/ 47 h 208"/>
              <a:gd name="T30" fmla="*/ 134 w 187"/>
              <a:gd name="T31" fmla="*/ 52 h 208"/>
              <a:gd name="T32" fmla="*/ 124 w 187"/>
              <a:gd name="T33" fmla="*/ 90 h 208"/>
              <a:gd name="T34" fmla="*/ 124 w 187"/>
              <a:gd name="T35" fmla="*/ 90 h 208"/>
              <a:gd name="T36" fmla="*/ 113 w 187"/>
              <a:gd name="T37" fmla="*/ 107 h 208"/>
              <a:gd name="T38" fmla="*/ 93 w 187"/>
              <a:gd name="T39" fmla="*/ 114 h 208"/>
              <a:gd name="T40" fmla="*/ 74 w 187"/>
              <a:gd name="T41" fmla="*/ 107 h 208"/>
              <a:gd name="T42" fmla="*/ 63 w 187"/>
              <a:gd name="T43" fmla="*/ 90 h 208"/>
              <a:gd name="T44" fmla="*/ 63 w 187"/>
              <a:gd name="T45" fmla="*/ 90 h 208"/>
              <a:gd name="T46" fmla="*/ 53 w 187"/>
              <a:gd name="T47" fmla="*/ 52 h 208"/>
              <a:gd name="T48" fmla="*/ 52 w 187"/>
              <a:gd name="T49" fmla="*/ 47 h 208"/>
              <a:gd name="T50" fmla="*/ 52 w 187"/>
              <a:gd name="T51" fmla="*/ 4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" h="208">
                <a:moveTo>
                  <a:pt x="0" y="208"/>
                </a:moveTo>
                <a:quadBezTo>
                  <a:pt x="7" y="154"/>
                  <a:pt x="7" y="154"/>
                </a:quadBezTo>
                <a:cubicBezTo>
                  <a:pt x="8" y="149"/>
                  <a:pt x="11" y="144"/>
                  <a:pt x="15" y="140"/>
                </a:cubicBezTo>
                <a:cubicBezTo>
                  <a:pt x="19" y="137"/>
                  <a:pt x="23" y="135"/>
                  <a:pt x="28" y="135"/>
                </a:cubicBezTo>
                <a:quadBezTo>
                  <a:pt x="158" y="135"/>
                  <a:pt x="158" y="135"/>
                </a:quadBezTo>
                <a:cubicBezTo>
                  <a:pt x="163" y="135"/>
                  <a:pt x="168" y="137"/>
                  <a:pt x="172" y="140"/>
                </a:cubicBezTo>
                <a:cubicBezTo>
                  <a:pt x="176" y="144"/>
                  <a:pt x="178" y="148"/>
                  <a:pt x="179" y="154"/>
                </a:cubicBezTo>
                <a:quadBezTo>
                  <a:pt x="187" y="208"/>
                  <a:pt x="187" y="208"/>
                </a:quadBezTo>
                <a:lnTo>
                  <a:pt x="0" y="208"/>
                </a:lnTo>
                <a:close/>
                <a:moveTo>
                  <a:pt x="52" y="41"/>
                </a:moveTo>
                <a:cubicBezTo>
                  <a:pt x="52" y="30"/>
                  <a:pt x="56" y="20"/>
                  <a:pt x="64" y="12"/>
                </a:cubicBezTo>
                <a:cubicBezTo>
                  <a:pt x="72" y="4"/>
                  <a:pt x="82" y="0"/>
                  <a:pt x="93" y="0"/>
                </a:cubicBezTo>
                <a:cubicBezTo>
                  <a:pt x="105" y="0"/>
                  <a:pt x="114" y="4"/>
                  <a:pt x="123" y="12"/>
                </a:cubicBezTo>
                <a:cubicBezTo>
                  <a:pt x="131" y="20"/>
                  <a:pt x="135" y="30"/>
                  <a:pt x="135" y="41"/>
                </a:cubicBezTo>
                <a:cubicBezTo>
                  <a:pt x="135" y="43"/>
                  <a:pt x="135" y="45"/>
                  <a:pt x="135" y="47"/>
                </a:cubicBezTo>
                <a:cubicBezTo>
                  <a:pt x="134" y="48"/>
                  <a:pt x="134" y="50"/>
                  <a:pt x="134" y="52"/>
                </a:cubicBezTo>
                <a:quadBezTo>
                  <a:pt x="124" y="90"/>
                  <a:pt x="124" y="90"/>
                </a:quadBezTo>
                <a:quadBezTo>
                  <a:pt x="124" y="90"/>
                  <a:pt x="124" y="90"/>
                </a:quadBezTo>
                <a:cubicBezTo>
                  <a:pt x="122" y="97"/>
                  <a:pt x="118" y="103"/>
                  <a:pt x="113" y="107"/>
                </a:cubicBezTo>
                <a:cubicBezTo>
                  <a:pt x="107" y="112"/>
                  <a:pt x="101" y="114"/>
                  <a:pt x="93" y="114"/>
                </a:cubicBezTo>
                <a:cubicBezTo>
                  <a:pt x="86" y="114"/>
                  <a:pt x="79" y="112"/>
                  <a:pt x="74" y="107"/>
                </a:cubicBezTo>
                <a:cubicBezTo>
                  <a:pt x="68" y="103"/>
                  <a:pt x="65" y="97"/>
                  <a:pt x="63" y="90"/>
                </a:cubicBezTo>
                <a:quadBezTo>
                  <a:pt x="63" y="90"/>
                  <a:pt x="63" y="90"/>
                </a:quadBezTo>
                <a:quadBezTo>
                  <a:pt x="53" y="52"/>
                  <a:pt x="53" y="52"/>
                </a:quadBezTo>
                <a:cubicBezTo>
                  <a:pt x="53" y="50"/>
                  <a:pt x="52" y="48"/>
                  <a:pt x="52" y="47"/>
                </a:cubicBezTo>
                <a:cubicBezTo>
                  <a:pt x="52" y="45"/>
                  <a:pt x="52" y="43"/>
                  <a:pt x="5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4" name="Freeform 11"/>
          <p:cNvSpPr>
            <a:spLocks noEditPoints="1"/>
          </p:cNvSpPr>
          <p:nvPr/>
        </p:nvSpPr>
        <p:spPr>
          <a:xfrm>
            <a:off x="872347" y="5111178"/>
            <a:ext cx="530951" cy="436011"/>
          </a:xfrm>
          <a:custGeom>
            <a:avLst/>
            <a:gdLst>
              <a:gd name="T0" fmla="*/ 0 w 229"/>
              <a:gd name="T1" fmla="*/ 187 h 187"/>
              <a:gd name="T2" fmla="*/ 7 w 229"/>
              <a:gd name="T3" fmla="*/ 141 h 187"/>
              <a:gd name="T4" fmla="*/ 13 w 229"/>
              <a:gd name="T5" fmla="*/ 130 h 187"/>
              <a:gd name="T6" fmla="*/ 24 w 229"/>
              <a:gd name="T7" fmla="*/ 125 h 187"/>
              <a:gd name="T8" fmla="*/ 65 w 229"/>
              <a:gd name="T9" fmla="*/ 125 h 187"/>
              <a:gd name="T10" fmla="*/ 57 w 229"/>
              <a:gd name="T11" fmla="*/ 139 h 187"/>
              <a:gd name="T12" fmla="*/ 50 w 229"/>
              <a:gd name="T13" fmla="*/ 187 h 187"/>
              <a:gd name="T14" fmla="*/ 0 w 229"/>
              <a:gd name="T15" fmla="*/ 187 h 187"/>
              <a:gd name="T16" fmla="*/ 44 w 229"/>
              <a:gd name="T17" fmla="*/ 46 h 187"/>
              <a:gd name="T18" fmla="*/ 55 w 229"/>
              <a:gd name="T19" fmla="*/ 21 h 187"/>
              <a:gd name="T20" fmla="*/ 80 w 229"/>
              <a:gd name="T21" fmla="*/ 11 h 187"/>
              <a:gd name="T22" fmla="*/ 100 w 229"/>
              <a:gd name="T23" fmla="*/ 17 h 187"/>
              <a:gd name="T24" fmla="*/ 96 w 229"/>
              <a:gd name="T25" fmla="*/ 35 h 187"/>
              <a:gd name="T26" fmla="*/ 98 w 229"/>
              <a:gd name="T27" fmla="*/ 46 h 187"/>
              <a:gd name="T28" fmla="*/ 107 w 229"/>
              <a:gd name="T29" fmla="*/ 80 h 187"/>
              <a:gd name="T30" fmla="*/ 106 w 229"/>
              <a:gd name="T31" fmla="*/ 87 h 187"/>
              <a:gd name="T32" fmla="*/ 105 w 229"/>
              <a:gd name="T33" fmla="*/ 87 h 187"/>
              <a:gd name="T34" fmla="*/ 96 w 229"/>
              <a:gd name="T35" fmla="*/ 102 h 187"/>
              <a:gd name="T36" fmla="*/ 80 w 229"/>
              <a:gd name="T37" fmla="*/ 108 h 187"/>
              <a:gd name="T38" fmla="*/ 63 w 229"/>
              <a:gd name="T39" fmla="*/ 102 h 187"/>
              <a:gd name="T40" fmla="*/ 54 w 229"/>
              <a:gd name="T41" fmla="*/ 87 h 187"/>
              <a:gd name="T42" fmla="*/ 45 w 229"/>
              <a:gd name="T43" fmla="*/ 55 h 187"/>
              <a:gd name="T44" fmla="*/ 45 w 229"/>
              <a:gd name="T45" fmla="*/ 51 h 187"/>
              <a:gd name="T46" fmla="*/ 44 w 229"/>
              <a:gd name="T47" fmla="*/ 46 h 187"/>
              <a:gd name="T48" fmla="*/ 60 w 229"/>
              <a:gd name="T49" fmla="*/ 187 h 187"/>
              <a:gd name="T50" fmla="*/ 67 w 229"/>
              <a:gd name="T51" fmla="*/ 139 h 187"/>
              <a:gd name="T52" fmla="*/ 74 w 229"/>
              <a:gd name="T53" fmla="*/ 127 h 187"/>
              <a:gd name="T54" fmla="*/ 86 w 229"/>
              <a:gd name="T55" fmla="*/ 122 h 187"/>
              <a:gd name="T56" fmla="*/ 203 w 229"/>
              <a:gd name="T57" fmla="*/ 122 h 187"/>
              <a:gd name="T58" fmla="*/ 215 w 229"/>
              <a:gd name="T59" fmla="*/ 127 h 187"/>
              <a:gd name="T60" fmla="*/ 222 w 229"/>
              <a:gd name="T61" fmla="*/ 139 h 187"/>
              <a:gd name="T62" fmla="*/ 229 w 229"/>
              <a:gd name="T63" fmla="*/ 187 h 187"/>
              <a:gd name="T64" fmla="*/ 60 w 229"/>
              <a:gd name="T65" fmla="*/ 187 h 187"/>
              <a:gd name="T66" fmla="*/ 107 w 229"/>
              <a:gd name="T67" fmla="*/ 37 h 187"/>
              <a:gd name="T68" fmla="*/ 118 w 229"/>
              <a:gd name="T69" fmla="*/ 11 h 187"/>
              <a:gd name="T70" fmla="*/ 145 w 229"/>
              <a:gd name="T71" fmla="*/ 0 h 187"/>
              <a:gd name="T72" fmla="*/ 171 w 229"/>
              <a:gd name="T73" fmla="*/ 11 h 187"/>
              <a:gd name="T74" fmla="*/ 182 w 229"/>
              <a:gd name="T75" fmla="*/ 37 h 187"/>
              <a:gd name="T76" fmla="*/ 181 w 229"/>
              <a:gd name="T77" fmla="*/ 47 h 187"/>
              <a:gd name="T78" fmla="*/ 172 w 229"/>
              <a:gd name="T79" fmla="*/ 82 h 187"/>
              <a:gd name="T80" fmla="*/ 162 w 229"/>
              <a:gd name="T81" fmla="*/ 97 h 187"/>
              <a:gd name="T82" fmla="*/ 145 w 229"/>
              <a:gd name="T83" fmla="*/ 103 h 187"/>
              <a:gd name="T84" fmla="*/ 127 w 229"/>
              <a:gd name="T85" fmla="*/ 97 h 187"/>
              <a:gd name="T86" fmla="*/ 118 w 229"/>
              <a:gd name="T87" fmla="*/ 82 h 187"/>
              <a:gd name="T88" fmla="*/ 117 w 229"/>
              <a:gd name="T89" fmla="*/ 82 h 187"/>
              <a:gd name="T90" fmla="*/ 109 w 229"/>
              <a:gd name="T91" fmla="*/ 47 h 187"/>
              <a:gd name="T92" fmla="*/ 107 w 229"/>
              <a:gd name="T93" fmla="*/ 3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187">
                <a:moveTo>
                  <a:pt x="0" y="187"/>
                </a:moveTo>
                <a:quadBezTo>
                  <a:pt x="7" y="141"/>
                  <a:pt x="7" y="141"/>
                </a:quadBezTo>
                <a:cubicBezTo>
                  <a:pt x="7" y="137"/>
                  <a:pt x="9" y="133"/>
                  <a:pt x="13" y="130"/>
                </a:cubicBezTo>
                <a:cubicBezTo>
                  <a:pt x="16" y="127"/>
                  <a:pt x="20" y="125"/>
                  <a:pt x="24" y="125"/>
                </a:cubicBezTo>
                <a:quadBezTo>
                  <a:pt x="65" y="125"/>
                  <a:pt x="65" y="125"/>
                </a:quadBezTo>
                <a:cubicBezTo>
                  <a:pt x="61" y="129"/>
                  <a:pt x="58" y="133"/>
                  <a:pt x="57" y="139"/>
                </a:cubicBezTo>
                <a:quadBezTo>
                  <a:pt x="50" y="187"/>
                  <a:pt x="50" y="187"/>
                </a:quadBezTo>
                <a:lnTo>
                  <a:pt x="0" y="187"/>
                </a:lnTo>
                <a:close/>
                <a:moveTo>
                  <a:pt x="44" y="46"/>
                </a:moveTo>
                <a:cubicBezTo>
                  <a:pt x="44" y="36"/>
                  <a:pt x="48" y="28"/>
                  <a:pt x="55" y="21"/>
                </a:cubicBezTo>
                <a:cubicBezTo>
                  <a:pt x="62" y="14"/>
                  <a:pt x="70" y="11"/>
                  <a:pt x="80" y="11"/>
                </a:cubicBezTo>
                <a:cubicBezTo>
                  <a:pt x="87" y="11"/>
                  <a:pt x="94" y="13"/>
                  <a:pt x="100" y="17"/>
                </a:cubicBezTo>
                <a:cubicBezTo>
                  <a:pt x="98" y="23"/>
                  <a:pt x="96" y="29"/>
                  <a:pt x="96" y="35"/>
                </a:cubicBezTo>
                <a:cubicBezTo>
                  <a:pt x="96" y="39"/>
                  <a:pt x="97" y="43"/>
                  <a:pt x="98" y="46"/>
                </a:cubicBezTo>
                <a:quadBezTo>
                  <a:pt x="107" y="80"/>
                  <a:pt x="107" y="80"/>
                </a:quadBezTo>
                <a:quadBezTo>
                  <a:pt x="106" y="87"/>
                  <a:pt x="106" y="87"/>
                </a:quadBezTo>
                <a:quadBezTo>
                  <a:pt x="105" y="87"/>
                  <a:pt x="105" y="87"/>
                </a:quadBezTo>
                <a:cubicBezTo>
                  <a:pt x="104" y="93"/>
                  <a:pt x="101" y="98"/>
                  <a:pt x="96" y="102"/>
                </a:cubicBezTo>
                <a:cubicBezTo>
                  <a:pt x="91" y="106"/>
                  <a:pt x="86" y="108"/>
                  <a:pt x="80" y="108"/>
                </a:cubicBezTo>
                <a:cubicBezTo>
                  <a:pt x="73" y="108"/>
                  <a:pt x="68" y="106"/>
                  <a:pt x="63" y="102"/>
                </a:cubicBezTo>
                <a:cubicBezTo>
                  <a:pt x="59" y="98"/>
                  <a:pt x="55" y="93"/>
                  <a:pt x="54" y="87"/>
                </a:cubicBezTo>
                <a:quadBezTo>
                  <a:pt x="45" y="55"/>
                  <a:pt x="45" y="55"/>
                </a:quadBezTo>
                <a:cubicBezTo>
                  <a:pt x="45" y="53"/>
                  <a:pt x="45" y="52"/>
                  <a:pt x="45" y="51"/>
                </a:cubicBezTo>
                <a:cubicBezTo>
                  <a:pt x="45" y="49"/>
                  <a:pt x="44" y="48"/>
                  <a:pt x="44" y="46"/>
                </a:cubicBezTo>
                <a:close/>
                <a:moveTo>
                  <a:pt x="60" y="187"/>
                </a:moveTo>
                <a:quadBezTo>
                  <a:pt x="67" y="139"/>
                  <a:pt x="67" y="139"/>
                </a:quadBezTo>
                <a:cubicBezTo>
                  <a:pt x="68" y="134"/>
                  <a:pt x="70" y="130"/>
                  <a:pt x="74" y="127"/>
                </a:cubicBezTo>
                <a:cubicBezTo>
                  <a:pt x="77" y="123"/>
                  <a:pt x="82" y="122"/>
                  <a:pt x="86" y="122"/>
                </a:cubicBezTo>
                <a:quadBezTo>
                  <a:pt x="203" y="122"/>
                  <a:pt x="203" y="122"/>
                </a:quadBezTo>
                <a:cubicBezTo>
                  <a:pt x="208" y="122"/>
                  <a:pt x="212" y="123"/>
                  <a:pt x="215" y="127"/>
                </a:cubicBezTo>
                <a:cubicBezTo>
                  <a:pt x="219" y="130"/>
                  <a:pt x="222" y="134"/>
                  <a:pt x="222" y="139"/>
                </a:cubicBezTo>
                <a:quadBezTo>
                  <a:pt x="229" y="187"/>
                  <a:pt x="229" y="187"/>
                </a:quadBezTo>
                <a:lnTo>
                  <a:pt x="60" y="187"/>
                </a:lnTo>
                <a:close/>
                <a:moveTo>
                  <a:pt x="107" y="37"/>
                </a:moveTo>
                <a:cubicBezTo>
                  <a:pt x="107" y="27"/>
                  <a:pt x="111" y="18"/>
                  <a:pt x="118" y="11"/>
                </a:cubicBezTo>
                <a:cubicBezTo>
                  <a:pt x="126" y="4"/>
                  <a:pt x="134" y="0"/>
                  <a:pt x="145" y="0"/>
                </a:cubicBezTo>
                <a:cubicBezTo>
                  <a:pt x="155" y="0"/>
                  <a:pt x="164" y="4"/>
                  <a:pt x="171" y="11"/>
                </a:cubicBezTo>
                <a:cubicBezTo>
                  <a:pt x="179" y="18"/>
                  <a:pt x="182" y="27"/>
                  <a:pt x="182" y="37"/>
                </a:cubicBezTo>
                <a:cubicBezTo>
                  <a:pt x="182" y="41"/>
                  <a:pt x="182" y="44"/>
                  <a:pt x="181" y="47"/>
                </a:cubicBezTo>
                <a:quadBezTo>
                  <a:pt x="172" y="82"/>
                  <a:pt x="172" y="82"/>
                </a:quadBezTo>
                <a:cubicBezTo>
                  <a:pt x="170" y="88"/>
                  <a:pt x="167" y="93"/>
                  <a:pt x="162" y="97"/>
                </a:cubicBezTo>
                <a:cubicBezTo>
                  <a:pt x="157" y="101"/>
                  <a:pt x="151" y="103"/>
                  <a:pt x="145" y="103"/>
                </a:cubicBezTo>
                <a:cubicBezTo>
                  <a:pt x="138" y="103"/>
                  <a:pt x="133" y="101"/>
                  <a:pt x="127" y="97"/>
                </a:cubicBezTo>
                <a:cubicBezTo>
                  <a:pt x="122" y="93"/>
                  <a:pt x="119" y="88"/>
                  <a:pt x="118" y="82"/>
                </a:cubicBezTo>
                <a:quadBezTo>
                  <a:pt x="117" y="82"/>
                  <a:pt x="117" y="82"/>
                </a:quadBezTo>
                <a:quadBezTo>
                  <a:pt x="109" y="47"/>
                  <a:pt x="109" y="47"/>
                </a:quadBezTo>
                <a:cubicBezTo>
                  <a:pt x="108" y="44"/>
                  <a:pt x="107" y="41"/>
                  <a:pt x="107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184399" y="4889500"/>
            <a:ext cx="3600450" cy="604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600" b="1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082800" y="2789077"/>
            <a:ext cx="3600450" cy="60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600" b="1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179955" y="2869564"/>
            <a:ext cx="873760" cy="643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문제점</a:t>
            </a: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167255" y="5242879"/>
            <a:ext cx="1105535" cy="36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해결방안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222875" y="2787015"/>
            <a:ext cx="5353050" cy="643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라즈베리파이 보드에서 사람인식을 진행할 경우 속도가 매우 느려서 모터의 운동이 낭비 현상 확인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72075" y="4953000"/>
            <a:ext cx="5403850" cy="117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PC</a:t>
            </a:r>
            <a:r>
              <a:rPr lang="ko-KR" altLang="en-US"/>
              <a:t>와의 소켓통신 : 보드에서 캠을 통해 이미지를 받아오면 이를 와이파이를 통해 컴퓨터로 보내고 컴퓨터 측에서 사람을 인식하고 상태 정보를 보드로 전송</a:t>
            </a:r>
          </a:p>
        </p:txBody>
      </p:sp>
      <p:graphicFrame>
        <p:nvGraphicFramePr>
          <p:cNvPr id="63" name="표 62"/>
          <p:cNvGraphicFramePr/>
          <p:nvPr/>
        </p:nvGraphicFramePr>
        <p:xfrm>
          <a:off x="1853599" y="2323600"/>
          <a:ext cx="9424798" cy="1620000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2988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6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00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accent4">
                        <a:tint val="2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accent4">
                        <a:tint val="2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표 63"/>
          <p:cNvGraphicFramePr/>
          <p:nvPr/>
        </p:nvGraphicFramePr>
        <p:xfrm>
          <a:off x="1878998" y="4679200"/>
          <a:ext cx="9424798" cy="1620000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2988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6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00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accent4">
                        <a:tint val="2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accent4">
                        <a:tint val="2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7"/>
          <p:cNvSpPr txBox="1">
            <a:spLocks noChangeArrowheads="1"/>
          </p:cNvSpPr>
          <p:nvPr/>
        </p:nvSpPr>
        <p:spPr>
          <a:xfrm>
            <a:off x="1389559" y="1420712"/>
            <a:ext cx="4527909" cy="4919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7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S/W</a:t>
            </a:r>
            <a:r>
              <a:rPr lang="ko-KR" altLang="en-US" sz="27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 부분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1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361344" y="1293569"/>
            <a:ext cx="2728056" cy="1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7"/>
          <p:cNvSpPr txBox="1">
            <a:spLocks noChangeArrowheads="1"/>
          </p:cNvSpPr>
          <p:nvPr/>
        </p:nvSpPr>
        <p:spPr>
          <a:xfrm>
            <a:off x="1389559" y="1420712"/>
            <a:ext cx="4527909" cy="4919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7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H/W</a:t>
            </a:r>
            <a:r>
              <a:rPr lang="ko-KR" altLang="en-US" sz="27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 부분</a:t>
            </a:r>
          </a:p>
        </p:txBody>
      </p:sp>
      <p:sp>
        <p:nvSpPr>
          <p:cNvPr id="52" name="Oval 14"/>
          <p:cNvSpPr/>
          <p:nvPr/>
        </p:nvSpPr>
        <p:spPr>
          <a:xfrm>
            <a:off x="689806" y="2784025"/>
            <a:ext cx="914162" cy="914162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3597"/>
          </a:p>
        </p:txBody>
      </p:sp>
      <p:sp>
        <p:nvSpPr>
          <p:cNvPr id="53" name="Oval 20"/>
          <p:cNvSpPr/>
          <p:nvPr/>
        </p:nvSpPr>
        <p:spPr>
          <a:xfrm>
            <a:off x="677105" y="5099050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3597"/>
          </a:p>
        </p:txBody>
      </p:sp>
      <p:sp>
        <p:nvSpPr>
          <p:cNvPr id="54" name="Freeform 10"/>
          <p:cNvSpPr>
            <a:spLocks noEditPoints="1"/>
          </p:cNvSpPr>
          <p:nvPr/>
        </p:nvSpPr>
        <p:spPr>
          <a:xfrm>
            <a:off x="938406" y="2962098"/>
            <a:ext cx="436011" cy="481724"/>
          </a:xfrm>
          <a:custGeom>
            <a:avLst/>
            <a:gdLst>
              <a:gd name="T0" fmla="*/ 0 w 187"/>
              <a:gd name="T1" fmla="*/ 208 h 208"/>
              <a:gd name="T2" fmla="*/ 7 w 187"/>
              <a:gd name="T3" fmla="*/ 154 h 208"/>
              <a:gd name="T4" fmla="*/ 15 w 187"/>
              <a:gd name="T5" fmla="*/ 140 h 208"/>
              <a:gd name="T6" fmla="*/ 28 w 187"/>
              <a:gd name="T7" fmla="*/ 135 h 208"/>
              <a:gd name="T8" fmla="*/ 158 w 187"/>
              <a:gd name="T9" fmla="*/ 135 h 208"/>
              <a:gd name="T10" fmla="*/ 172 w 187"/>
              <a:gd name="T11" fmla="*/ 140 h 208"/>
              <a:gd name="T12" fmla="*/ 179 w 187"/>
              <a:gd name="T13" fmla="*/ 154 h 208"/>
              <a:gd name="T14" fmla="*/ 187 w 187"/>
              <a:gd name="T15" fmla="*/ 208 h 208"/>
              <a:gd name="T16" fmla="*/ 0 w 187"/>
              <a:gd name="T17" fmla="*/ 208 h 208"/>
              <a:gd name="T18" fmla="*/ 52 w 187"/>
              <a:gd name="T19" fmla="*/ 41 h 208"/>
              <a:gd name="T20" fmla="*/ 64 w 187"/>
              <a:gd name="T21" fmla="*/ 12 h 208"/>
              <a:gd name="T22" fmla="*/ 93 w 187"/>
              <a:gd name="T23" fmla="*/ 0 h 208"/>
              <a:gd name="T24" fmla="*/ 123 w 187"/>
              <a:gd name="T25" fmla="*/ 12 h 208"/>
              <a:gd name="T26" fmla="*/ 135 w 187"/>
              <a:gd name="T27" fmla="*/ 41 h 208"/>
              <a:gd name="T28" fmla="*/ 135 w 187"/>
              <a:gd name="T29" fmla="*/ 47 h 208"/>
              <a:gd name="T30" fmla="*/ 134 w 187"/>
              <a:gd name="T31" fmla="*/ 52 h 208"/>
              <a:gd name="T32" fmla="*/ 124 w 187"/>
              <a:gd name="T33" fmla="*/ 90 h 208"/>
              <a:gd name="T34" fmla="*/ 124 w 187"/>
              <a:gd name="T35" fmla="*/ 90 h 208"/>
              <a:gd name="T36" fmla="*/ 113 w 187"/>
              <a:gd name="T37" fmla="*/ 107 h 208"/>
              <a:gd name="T38" fmla="*/ 93 w 187"/>
              <a:gd name="T39" fmla="*/ 114 h 208"/>
              <a:gd name="T40" fmla="*/ 74 w 187"/>
              <a:gd name="T41" fmla="*/ 107 h 208"/>
              <a:gd name="T42" fmla="*/ 63 w 187"/>
              <a:gd name="T43" fmla="*/ 90 h 208"/>
              <a:gd name="T44" fmla="*/ 63 w 187"/>
              <a:gd name="T45" fmla="*/ 90 h 208"/>
              <a:gd name="T46" fmla="*/ 53 w 187"/>
              <a:gd name="T47" fmla="*/ 52 h 208"/>
              <a:gd name="T48" fmla="*/ 52 w 187"/>
              <a:gd name="T49" fmla="*/ 47 h 208"/>
              <a:gd name="T50" fmla="*/ 52 w 187"/>
              <a:gd name="T51" fmla="*/ 4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" h="208">
                <a:moveTo>
                  <a:pt x="0" y="208"/>
                </a:moveTo>
                <a:quadBezTo>
                  <a:pt x="7" y="154"/>
                  <a:pt x="7" y="154"/>
                </a:quadBezTo>
                <a:cubicBezTo>
                  <a:pt x="8" y="149"/>
                  <a:pt x="11" y="144"/>
                  <a:pt x="15" y="140"/>
                </a:cubicBezTo>
                <a:cubicBezTo>
                  <a:pt x="19" y="137"/>
                  <a:pt x="23" y="135"/>
                  <a:pt x="28" y="135"/>
                </a:cubicBezTo>
                <a:quadBezTo>
                  <a:pt x="158" y="135"/>
                  <a:pt x="158" y="135"/>
                </a:quadBezTo>
                <a:cubicBezTo>
                  <a:pt x="163" y="135"/>
                  <a:pt x="168" y="137"/>
                  <a:pt x="172" y="140"/>
                </a:cubicBezTo>
                <a:cubicBezTo>
                  <a:pt x="176" y="144"/>
                  <a:pt x="178" y="148"/>
                  <a:pt x="179" y="154"/>
                </a:cubicBezTo>
                <a:quadBezTo>
                  <a:pt x="187" y="208"/>
                  <a:pt x="187" y="208"/>
                </a:quadBezTo>
                <a:lnTo>
                  <a:pt x="0" y="208"/>
                </a:lnTo>
                <a:close/>
                <a:moveTo>
                  <a:pt x="52" y="41"/>
                </a:moveTo>
                <a:cubicBezTo>
                  <a:pt x="52" y="30"/>
                  <a:pt x="56" y="20"/>
                  <a:pt x="64" y="12"/>
                </a:cubicBezTo>
                <a:cubicBezTo>
                  <a:pt x="72" y="4"/>
                  <a:pt x="82" y="0"/>
                  <a:pt x="93" y="0"/>
                </a:cubicBezTo>
                <a:cubicBezTo>
                  <a:pt x="105" y="0"/>
                  <a:pt x="114" y="4"/>
                  <a:pt x="123" y="12"/>
                </a:cubicBezTo>
                <a:cubicBezTo>
                  <a:pt x="131" y="20"/>
                  <a:pt x="135" y="30"/>
                  <a:pt x="135" y="41"/>
                </a:cubicBezTo>
                <a:cubicBezTo>
                  <a:pt x="135" y="43"/>
                  <a:pt x="135" y="45"/>
                  <a:pt x="135" y="47"/>
                </a:cubicBezTo>
                <a:cubicBezTo>
                  <a:pt x="134" y="48"/>
                  <a:pt x="134" y="50"/>
                  <a:pt x="134" y="52"/>
                </a:cubicBezTo>
                <a:quadBezTo>
                  <a:pt x="124" y="90"/>
                  <a:pt x="124" y="90"/>
                </a:quadBezTo>
                <a:quadBezTo>
                  <a:pt x="124" y="90"/>
                  <a:pt x="124" y="90"/>
                </a:quadBezTo>
                <a:cubicBezTo>
                  <a:pt x="122" y="97"/>
                  <a:pt x="118" y="103"/>
                  <a:pt x="113" y="107"/>
                </a:cubicBezTo>
                <a:cubicBezTo>
                  <a:pt x="107" y="112"/>
                  <a:pt x="101" y="114"/>
                  <a:pt x="93" y="114"/>
                </a:cubicBezTo>
                <a:cubicBezTo>
                  <a:pt x="86" y="114"/>
                  <a:pt x="79" y="112"/>
                  <a:pt x="74" y="107"/>
                </a:cubicBezTo>
                <a:cubicBezTo>
                  <a:pt x="68" y="103"/>
                  <a:pt x="65" y="97"/>
                  <a:pt x="63" y="90"/>
                </a:cubicBezTo>
                <a:quadBezTo>
                  <a:pt x="63" y="90"/>
                  <a:pt x="63" y="90"/>
                </a:quadBezTo>
                <a:quadBezTo>
                  <a:pt x="53" y="52"/>
                  <a:pt x="53" y="52"/>
                </a:quadBezTo>
                <a:cubicBezTo>
                  <a:pt x="53" y="50"/>
                  <a:pt x="52" y="48"/>
                  <a:pt x="52" y="47"/>
                </a:cubicBezTo>
                <a:cubicBezTo>
                  <a:pt x="52" y="45"/>
                  <a:pt x="52" y="43"/>
                  <a:pt x="5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5" name="Freeform 11"/>
          <p:cNvSpPr>
            <a:spLocks noEditPoints="1"/>
          </p:cNvSpPr>
          <p:nvPr/>
        </p:nvSpPr>
        <p:spPr>
          <a:xfrm>
            <a:off x="872347" y="5320728"/>
            <a:ext cx="530951" cy="436011"/>
          </a:xfrm>
          <a:custGeom>
            <a:avLst/>
            <a:gdLst>
              <a:gd name="T0" fmla="*/ 0 w 229"/>
              <a:gd name="T1" fmla="*/ 187 h 187"/>
              <a:gd name="T2" fmla="*/ 7 w 229"/>
              <a:gd name="T3" fmla="*/ 141 h 187"/>
              <a:gd name="T4" fmla="*/ 13 w 229"/>
              <a:gd name="T5" fmla="*/ 130 h 187"/>
              <a:gd name="T6" fmla="*/ 24 w 229"/>
              <a:gd name="T7" fmla="*/ 125 h 187"/>
              <a:gd name="T8" fmla="*/ 65 w 229"/>
              <a:gd name="T9" fmla="*/ 125 h 187"/>
              <a:gd name="T10" fmla="*/ 57 w 229"/>
              <a:gd name="T11" fmla="*/ 139 h 187"/>
              <a:gd name="T12" fmla="*/ 50 w 229"/>
              <a:gd name="T13" fmla="*/ 187 h 187"/>
              <a:gd name="T14" fmla="*/ 0 w 229"/>
              <a:gd name="T15" fmla="*/ 187 h 187"/>
              <a:gd name="T16" fmla="*/ 44 w 229"/>
              <a:gd name="T17" fmla="*/ 46 h 187"/>
              <a:gd name="T18" fmla="*/ 55 w 229"/>
              <a:gd name="T19" fmla="*/ 21 h 187"/>
              <a:gd name="T20" fmla="*/ 80 w 229"/>
              <a:gd name="T21" fmla="*/ 11 h 187"/>
              <a:gd name="T22" fmla="*/ 100 w 229"/>
              <a:gd name="T23" fmla="*/ 17 h 187"/>
              <a:gd name="T24" fmla="*/ 96 w 229"/>
              <a:gd name="T25" fmla="*/ 35 h 187"/>
              <a:gd name="T26" fmla="*/ 98 w 229"/>
              <a:gd name="T27" fmla="*/ 46 h 187"/>
              <a:gd name="T28" fmla="*/ 107 w 229"/>
              <a:gd name="T29" fmla="*/ 80 h 187"/>
              <a:gd name="T30" fmla="*/ 106 w 229"/>
              <a:gd name="T31" fmla="*/ 87 h 187"/>
              <a:gd name="T32" fmla="*/ 105 w 229"/>
              <a:gd name="T33" fmla="*/ 87 h 187"/>
              <a:gd name="T34" fmla="*/ 96 w 229"/>
              <a:gd name="T35" fmla="*/ 102 h 187"/>
              <a:gd name="T36" fmla="*/ 80 w 229"/>
              <a:gd name="T37" fmla="*/ 108 h 187"/>
              <a:gd name="T38" fmla="*/ 63 w 229"/>
              <a:gd name="T39" fmla="*/ 102 h 187"/>
              <a:gd name="T40" fmla="*/ 54 w 229"/>
              <a:gd name="T41" fmla="*/ 87 h 187"/>
              <a:gd name="T42" fmla="*/ 45 w 229"/>
              <a:gd name="T43" fmla="*/ 55 h 187"/>
              <a:gd name="T44" fmla="*/ 45 w 229"/>
              <a:gd name="T45" fmla="*/ 51 h 187"/>
              <a:gd name="T46" fmla="*/ 44 w 229"/>
              <a:gd name="T47" fmla="*/ 46 h 187"/>
              <a:gd name="T48" fmla="*/ 60 w 229"/>
              <a:gd name="T49" fmla="*/ 187 h 187"/>
              <a:gd name="T50" fmla="*/ 67 w 229"/>
              <a:gd name="T51" fmla="*/ 139 h 187"/>
              <a:gd name="T52" fmla="*/ 74 w 229"/>
              <a:gd name="T53" fmla="*/ 127 h 187"/>
              <a:gd name="T54" fmla="*/ 86 w 229"/>
              <a:gd name="T55" fmla="*/ 122 h 187"/>
              <a:gd name="T56" fmla="*/ 203 w 229"/>
              <a:gd name="T57" fmla="*/ 122 h 187"/>
              <a:gd name="T58" fmla="*/ 215 w 229"/>
              <a:gd name="T59" fmla="*/ 127 h 187"/>
              <a:gd name="T60" fmla="*/ 222 w 229"/>
              <a:gd name="T61" fmla="*/ 139 h 187"/>
              <a:gd name="T62" fmla="*/ 229 w 229"/>
              <a:gd name="T63" fmla="*/ 187 h 187"/>
              <a:gd name="T64" fmla="*/ 60 w 229"/>
              <a:gd name="T65" fmla="*/ 187 h 187"/>
              <a:gd name="T66" fmla="*/ 107 w 229"/>
              <a:gd name="T67" fmla="*/ 37 h 187"/>
              <a:gd name="T68" fmla="*/ 118 w 229"/>
              <a:gd name="T69" fmla="*/ 11 h 187"/>
              <a:gd name="T70" fmla="*/ 145 w 229"/>
              <a:gd name="T71" fmla="*/ 0 h 187"/>
              <a:gd name="T72" fmla="*/ 171 w 229"/>
              <a:gd name="T73" fmla="*/ 11 h 187"/>
              <a:gd name="T74" fmla="*/ 182 w 229"/>
              <a:gd name="T75" fmla="*/ 37 h 187"/>
              <a:gd name="T76" fmla="*/ 181 w 229"/>
              <a:gd name="T77" fmla="*/ 47 h 187"/>
              <a:gd name="T78" fmla="*/ 172 w 229"/>
              <a:gd name="T79" fmla="*/ 82 h 187"/>
              <a:gd name="T80" fmla="*/ 162 w 229"/>
              <a:gd name="T81" fmla="*/ 97 h 187"/>
              <a:gd name="T82" fmla="*/ 145 w 229"/>
              <a:gd name="T83" fmla="*/ 103 h 187"/>
              <a:gd name="T84" fmla="*/ 127 w 229"/>
              <a:gd name="T85" fmla="*/ 97 h 187"/>
              <a:gd name="T86" fmla="*/ 118 w 229"/>
              <a:gd name="T87" fmla="*/ 82 h 187"/>
              <a:gd name="T88" fmla="*/ 117 w 229"/>
              <a:gd name="T89" fmla="*/ 82 h 187"/>
              <a:gd name="T90" fmla="*/ 109 w 229"/>
              <a:gd name="T91" fmla="*/ 47 h 187"/>
              <a:gd name="T92" fmla="*/ 107 w 229"/>
              <a:gd name="T93" fmla="*/ 3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187">
                <a:moveTo>
                  <a:pt x="0" y="187"/>
                </a:moveTo>
                <a:quadBezTo>
                  <a:pt x="7" y="141"/>
                  <a:pt x="7" y="141"/>
                </a:quadBezTo>
                <a:cubicBezTo>
                  <a:pt x="7" y="137"/>
                  <a:pt x="9" y="133"/>
                  <a:pt x="13" y="130"/>
                </a:cubicBezTo>
                <a:cubicBezTo>
                  <a:pt x="16" y="127"/>
                  <a:pt x="20" y="125"/>
                  <a:pt x="24" y="125"/>
                </a:cubicBezTo>
                <a:quadBezTo>
                  <a:pt x="65" y="125"/>
                  <a:pt x="65" y="125"/>
                </a:quadBezTo>
                <a:cubicBezTo>
                  <a:pt x="61" y="129"/>
                  <a:pt x="58" y="133"/>
                  <a:pt x="57" y="139"/>
                </a:cubicBezTo>
                <a:quadBezTo>
                  <a:pt x="50" y="187"/>
                  <a:pt x="50" y="187"/>
                </a:quadBezTo>
                <a:lnTo>
                  <a:pt x="0" y="187"/>
                </a:lnTo>
                <a:close/>
                <a:moveTo>
                  <a:pt x="44" y="46"/>
                </a:moveTo>
                <a:cubicBezTo>
                  <a:pt x="44" y="36"/>
                  <a:pt x="48" y="28"/>
                  <a:pt x="55" y="21"/>
                </a:cubicBezTo>
                <a:cubicBezTo>
                  <a:pt x="62" y="14"/>
                  <a:pt x="70" y="11"/>
                  <a:pt x="80" y="11"/>
                </a:cubicBezTo>
                <a:cubicBezTo>
                  <a:pt x="87" y="11"/>
                  <a:pt x="94" y="13"/>
                  <a:pt x="100" y="17"/>
                </a:cubicBezTo>
                <a:cubicBezTo>
                  <a:pt x="98" y="23"/>
                  <a:pt x="96" y="29"/>
                  <a:pt x="96" y="35"/>
                </a:cubicBezTo>
                <a:cubicBezTo>
                  <a:pt x="96" y="39"/>
                  <a:pt x="97" y="43"/>
                  <a:pt x="98" y="46"/>
                </a:cubicBezTo>
                <a:quadBezTo>
                  <a:pt x="107" y="80"/>
                  <a:pt x="107" y="80"/>
                </a:quadBezTo>
                <a:quadBezTo>
                  <a:pt x="106" y="87"/>
                  <a:pt x="106" y="87"/>
                </a:quadBezTo>
                <a:quadBezTo>
                  <a:pt x="105" y="87"/>
                  <a:pt x="105" y="87"/>
                </a:quadBezTo>
                <a:cubicBezTo>
                  <a:pt x="104" y="93"/>
                  <a:pt x="101" y="98"/>
                  <a:pt x="96" y="102"/>
                </a:cubicBezTo>
                <a:cubicBezTo>
                  <a:pt x="91" y="106"/>
                  <a:pt x="86" y="108"/>
                  <a:pt x="80" y="108"/>
                </a:cubicBezTo>
                <a:cubicBezTo>
                  <a:pt x="73" y="108"/>
                  <a:pt x="68" y="106"/>
                  <a:pt x="63" y="102"/>
                </a:cubicBezTo>
                <a:cubicBezTo>
                  <a:pt x="59" y="98"/>
                  <a:pt x="55" y="93"/>
                  <a:pt x="54" y="87"/>
                </a:cubicBezTo>
                <a:quadBezTo>
                  <a:pt x="45" y="55"/>
                  <a:pt x="45" y="55"/>
                </a:quadBezTo>
                <a:cubicBezTo>
                  <a:pt x="45" y="53"/>
                  <a:pt x="45" y="52"/>
                  <a:pt x="45" y="51"/>
                </a:cubicBezTo>
                <a:cubicBezTo>
                  <a:pt x="45" y="49"/>
                  <a:pt x="44" y="48"/>
                  <a:pt x="44" y="46"/>
                </a:cubicBezTo>
                <a:close/>
                <a:moveTo>
                  <a:pt x="60" y="187"/>
                </a:moveTo>
                <a:quadBezTo>
                  <a:pt x="67" y="139"/>
                  <a:pt x="67" y="139"/>
                </a:quadBezTo>
                <a:cubicBezTo>
                  <a:pt x="68" y="134"/>
                  <a:pt x="70" y="130"/>
                  <a:pt x="74" y="127"/>
                </a:cubicBezTo>
                <a:cubicBezTo>
                  <a:pt x="77" y="123"/>
                  <a:pt x="82" y="122"/>
                  <a:pt x="86" y="122"/>
                </a:cubicBezTo>
                <a:quadBezTo>
                  <a:pt x="203" y="122"/>
                  <a:pt x="203" y="122"/>
                </a:quadBezTo>
                <a:cubicBezTo>
                  <a:pt x="208" y="122"/>
                  <a:pt x="212" y="123"/>
                  <a:pt x="215" y="127"/>
                </a:cubicBezTo>
                <a:cubicBezTo>
                  <a:pt x="219" y="130"/>
                  <a:pt x="222" y="134"/>
                  <a:pt x="222" y="139"/>
                </a:cubicBezTo>
                <a:quadBezTo>
                  <a:pt x="229" y="187"/>
                  <a:pt x="229" y="187"/>
                </a:quadBezTo>
                <a:lnTo>
                  <a:pt x="60" y="187"/>
                </a:lnTo>
                <a:close/>
                <a:moveTo>
                  <a:pt x="107" y="37"/>
                </a:moveTo>
                <a:cubicBezTo>
                  <a:pt x="107" y="27"/>
                  <a:pt x="111" y="18"/>
                  <a:pt x="118" y="11"/>
                </a:cubicBezTo>
                <a:cubicBezTo>
                  <a:pt x="126" y="4"/>
                  <a:pt x="134" y="0"/>
                  <a:pt x="145" y="0"/>
                </a:cubicBezTo>
                <a:cubicBezTo>
                  <a:pt x="155" y="0"/>
                  <a:pt x="164" y="4"/>
                  <a:pt x="171" y="11"/>
                </a:cubicBezTo>
                <a:cubicBezTo>
                  <a:pt x="179" y="18"/>
                  <a:pt x="182" y="27"/>
                  <a:pt x="182" y="37"/>
                </a:cubicBezTo>
                <a:cubicBezTo>
                  <a:pt x="182" y="41"/>
                  <a:pt x="182" y="44"/>
                  <a:pt x="181" y="47"/>
                </a:cubicBezTo>
                <a:quadBezTo>
                  <a:pt x="172" y="82"/>
                  <a:pt x="172" y="82"/>
                </a:quadBezTo>
                <a:cubicBezTo>
                  <a:pt x="170" y="88"/>
                  <a:pt x="167" y="93"/>
                  <a:pt x="162" y="97"/>
                </a:cubicBezTo>
                <a:cubicBezTo>
                  <a:pt x="157" y="101"/>
                  <a:pt x="151" y="103"/>
                  <a:pt x="145" y="103"/>
                </a:cubicBezTo>
                <a:cubicBezTo>
                  <a:pt x="138" y="103"/>
                  <a:pt x="133" y="101"/>
                  <a:pt x="127" y="97"/>
                </a:cubicBezTo>
                <a:cubicBezTo>
                  <a:pt x="122" y="93"/>
                  <a:pt x="119" y="88"/>
                  <a:pt x="118" y="82"/>
                </a:cubicBezTo>
                <a:quadBezTo>
                  <a:pt x="117" y="82"/>
                  <a:pt x="117" y="82"/>
                </a:quadBezTo>
                <a:quadBezTo>
                  <a:pt x="109" y="47"/>
                  <a:pt x="109" y="47"/>
                </a:quadBezTo>
                <a:cubicBezTo>
                  <a:pt x="108" y="44"/>
                  <a:pt x="107" y="41"/>
                  <a:pt x="107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070100" y="2855751"/>
            <a:ext cx="3600450" cy="60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600" b="1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184399" y="5051425"/>
            <a:ext cx="3600450" cy="604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600" b="1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082800" y="2931952"/>
            <a:ext cx="3600450" cy="60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600" b="1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179955" y="3012439"/>
            <a:ext cx="873760" cy="643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문제점</a:t>
            </a: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167255" y="5404804"/>
            <a:ext cx="1105535" cy="36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해결방안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222875" y="2929890"/>
            <a:ext cx="5772150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모터 컨트롤을 보드에서 할때 보드가 매우 뜨거워짐.</a:t>
            </a:r>
          </a:p>
          <a:p>
            <a:pPr>
              <a:defRPr lang="ko-KR" altLang="en-US"/>
            </a:pPr>
            <a:r>
              <a:rPr lang="ko-KR" altLang="en-US"/>
              <a:t>모터에서 보드를 통해 전력공급을 받는것이 문제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72075" y="5114925"/>
            <a:ext cx="5403850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전압 전류 발생시켜 분리 공급 : 건전지 또는 전원공급장치에서 받는것으로 해결</a:t>
            </a:r>
          </a:p>
        </p:txBody>
      </p:sp>
      <p:graphicFrame>
        <p:nvGraphicFramePr>
          <p:cNvPr id="63" name="표 62"/>
          <p:cNvGraphicFramePr/>
          <p:nvPr/>
        </p:nvGraphicFramePr>
        <p:xfrm>
          <a:off x="1805974" y="4733425"/>
          <a:ext cx="9424798" cy="1620000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2988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6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00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accent4">
                        <a:tint val="2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accent4">
                        <a:tint val="2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표 63"/>
          <p:cNvGraphicFramePr/>
          <p:nvPr/>
        </p:nvGraphicFramePr>
        <p:xfrm>
          <a:off x="1802798" y="2402725"/>
          <a:ext cx="9424798" cy="1620000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2988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6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00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accent4">
                        <a:tint val="2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accent4">
                        <a:tint val="2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7"/>
          <p:cNvSpPr txBox="1">
            <a:spLocks noChangeArrowheads="1"/>
          </p:cNvSpPr>
          <p:nvPr/>
        </p:nvSpPr>
        <p:spPr>
          <a:xfrm>
            <a:off x="1338760" y="442812"/>
            <a:ext cx="2534009" cy="69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문제 게시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1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>
          <a:xfrm>
            <a:off x="1338758" y="442812"/>
            <a:ext cx="4000884" cy="69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H/W </a:t>
            </a:r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진행표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1361344" y="1293569"/>
            <a:ext cx="2651856" cy="1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228600" y="1663700"/>
          <a:ext cx="11709399" cy="5014592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3903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3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3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2088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사진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125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3</a:t>
                      </a:r>
                      <a:r>
                        <a:rPr lang="en-US" altLang="ko-KR"/>
                        <a:t>D</a:t>
                      </a:r>
                      <a:r>
                        <a:rPr lang="ko-KR" altLang="en-US"/>
                        <a:t> 프린팅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회전 판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125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주문제작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밑의 모터 고정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944">
            <a:off x="5163361" y="2031786"/>
            <a:ext cx="1865277" cy="2489627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4240" y="4534349"/>
            <a:ext cx="2603519" cy="195535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1 page</a:t>
            </a:r>
            <a:endParaRPr lang="en-US" altLang="ko-KR" sz="1300" spc="303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>
          <a:xfrm>
            <a:off x="1338760" y="442812"/>
            <a:ext cx="4000883" cy="69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H/W </a:t>
            </a:r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진행표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1361344" y="1187735"/>
            <a:ext cx="2651856" cy="1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7"/>
          <p:cNvSpPr txBox="1">
            <a:spLocks noChangeArrowheads="1"/>
          </p:cNvSpPr>
          <p:nvPr/>
        </p:nvSpPr>
        <p:spPr>
          <a:xfrm>
            <a:off x="1389559" y="1299759"/>
            <a:ext cx="4527909" cy="4985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7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/>
                <a:ea typeface="나눔스퀘어 ExtraBold"/>
                <a:cs typeface="Segoe UI Black"/>
              </a:rPr>
              <a:t>회로 설계도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94036" y="0"/>
            <a:ext cx="7274405" cy="6691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와이드스크린</PresentationFormat>
  <Paragraphs>240</Paragraphs>
  <Slides>19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굴림</vt:lpstr>
      <vt:lpstr>굴림체</vt:lpstr>
      <vt:lpstr>나눔스퀘어</vt:lpstr>
      <vt:lpstr>나눔스퀘어 Bold</vt:lpstr>
      <vt:lpstr>나눔스퀘어 ExtraBold</vt:lpstr>
      <vt:lpstr>맑은 고딕</vt:lpstr>
      <vt:lpstr>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YooHyeong Jun</cp:lastModifiedBy>
  <cp:revision>61</cp:revision>
  <dcterms:created xsi:type="dcterms:W3CDTF">2017-09-09T13:40:14Z</dcterms:created>
  <dcterms:modified xsi:type="dcterms:W3CDTF">2019-06-17T23:09:21Z</dcterms:modified>
</cp:coreProperties>
</file>